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0" r:id="rId42"/>
    <p:sldId id="299" r:id="rId43"/>
    <p:sldId id="297" r:id="rId44"/>
    <p:sldId id="298" r:id="rId45"/>
    <p:sldId id="296" r:id="rId4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0047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9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61.wmf"/><Relationship Id="rId7" Type="http://schemas.openxmlformats.org/officeDocument/2006/relationships/image" Target="../media/image76.wmf"/><Relationship Id="rId2" Type="http://schemas.openxmlformats.org/officeDocument/2006/relationships/image" Target="../media/image60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0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58.wmf"/><Relationship Id="rId11" Type="http://schemas.openxmlformats.org/officeDocument/2006/relationships/image" Target="../media/image79.wmf"/><Relationship Id="rId5" Type="http://schemas.openxmlformats.org/officeDocument/2006/relationships/image" Target="../media/image57.wmf"/><Relationship Id="rId10" Type="http://schemas.openxmlformats.org/officeDocument/2006/relationships/image" Target="../media/image78.wmf"/><Relationship Id="rId4" Type="http://schemas.openxmlformats.org/officeDocument/2006/relationships/image" Target="../media/image74.wmf"/><Relationship Id="rId9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82.wmf"/><Relationship Id="rId7" Type="http://schemas.openxmlformats.org/officeDocument/2006/relationships/image" Target="../media/image61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60.wmf"/><Relationship Id="rId5" Type="http://schemas.openxmlformats.org/officeDocument/2006/relationships/image" Target="../media/image77.wmf"/><Relationship Id="rId4" Type="http://schemas.openxmlformats.org/officeDocument/2006/relationships/image" Target="../media/image79.wmf"/><Relationship Id="rId9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77.wmf"/><Relationship Id="rId1" Type="http://schemas.openxmlformats.org/officeDocument/2006/relationships/image" Target="../media/image79.wmf"/><Relationship Id="rId6" Type="http://schemas.openxmlformats.org/officeDocument/2006/relationships/image" Target="../media/image57.wmf"/><Relationship Id="rId5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105.wmf"/><Relationship Id="rId18" Type="http://schemas.openxmlformats.org/officeDocument/2006/relationships/image" Target="../media/image110.wmf"/><Relationship Id="rId3" Type="http://schemas.openxmlformats.org/officeDocument/2006/relationships/image" Target="../media/image102.wmf"/><Relationship Id="rId7" Type="http://schemas.openxmlformats.org/officeDocument/2006/relationships/image" Target="../media/image73.wmf"/><Relationship Id="rId12" Type="http://schemas.openxmlformats.org/officeDocument/2006/relationships/image" Target="../media/image58.wmf"/><Relationship Id="rId17" Type="http://schemas.openxmlformats.org/officeDocument/2006/relationships/image" Target="../media/image109.wmf"/><Relationship Id="rId2" Type="http://schemas.openxmlformats.org/officeDocument/2006/relationships/image" Target="../media/image101.wmf"/><Relationship Id="rId16" Type="http://schemas.openxmlformats.org/officeDocument/2006/relationships/image" Target="../media/image108.wmf"/><Relationship Id="rId1" Type="http://schemas.openxmlformats.org/officeDocument/2006/relationships/image" Target="../media/image100.wmf"/><Relationship Id="rId6" Type="http://schemas.openxmlformats.org/officeDocument/2006/relationships/image" Target="../media/image61.wmf"/><Relationship Id="rId11" Type="http://schemas.openxmlformats.org/officeDocument/2006/relationships/image" Target="../media/image57.wmf"/><Relationship Id="rId5" Type="http://schemas.openxmlformats.org/officeDocument/2006/relationships/image" Target="../media/image60.wmf"/><Relationship Id="rId15" Type="http://schemas.openxmlformats.org/officeDocument/2006/relationships/image" Target="../media/image107.wmf"/><Relationship Id="rId10" Type="http://schemas.openxmlformats.org/officeDocument/2006/relationships/image" Target="../media/image76.wmf"/><Relationship Id="rId4" Type="http://schemas.openxmlformats.org/officeDocument/2006/relationships/image" Target="../media/image104.wmf"/><Relationship Id="rId9" Type="http://schemas.openxmlformats.org/officeDocument/2006/relationships/image" Target="../media/image75.wmf"/><Relationship Id="rId14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73.w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58.wmf"/><Relationship Id="rId11" Type="http://schemas.openxmlformats.org/officeDocument/2006/relationships/image" Target="../media/image115.wmf"/><Relationship Id="rId5" Type="http://schemas.openxmlformats.org/officeDocument/2006/relationships/image" Target="../media/image57.wmf"/><Relationship Id="rId10" Type="http://schemas.openxmlformats.org/officeDocument/2006/relationships/image" Target="../media/image114.wmf"/><Relationship Id="rId4" Type="http://schemas.openxmlformats.org/officeDocument/2006/relationships/image" Target="../media/image74.wmf"/><Relationship Id="rId9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19.wmf"/><Relationship Id="rId2" Type="http://schemas.openxmlformats.org/officeDocument/2006/relationships/image" Target="../media/image115.wmf"/><Relationship Id="rId1" Type="http://schemas.openxmlformats.org/officeDocument/2006/relationships/image" Target="../media/image57.wmf"/><Relationship Id="rId6" Type="http://schemas.openxmlformats.org/officeDocument/2006/relationships/image" Target="../media/image58.wmf"/><Relationship Id="rId5" Type="http://schemas.openxmlformats.org/officeDocument/2006/relationships/image" Target="../media/image60.wmf"/><Relationship Id="rId4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12.wmf"/><Relationship Id="rId3" Type="http://schemas.openxmlformats.org/officeDocument/2006/relationships/image" Target="../media/image118.wmf"/><Relationship Id="rId7" Type="http://schemas.openxmlformats.org/officeDocument/2006/relationships/image" Target="../media/image120.wmf"/><Relationship Id="rId12" Type="http://schemas.openxmlformats.org/officeDocument/2006/relationships/image" Target="../media/image111.wmf"/><Relationship Id="rId2" Type="http://schemas.openxmlformats.org/officeDocument/2006/relationships/image" Target="../media/image115.wmf"/><Relationship Id="rId1" Type="http://schemas.openxmlformats.org/officeDocument/2006/relationships/image" Target="../media/image57.wmf"/><Relationship Id="rId6" Type="http://schemas.openxmlformats.org/officeDocument/2006/relationships/image" Target="../media/image58.wmf"/><Relationship Id="rId11" Type="http://schemas.openxmlformats.org/officeDocument/2006/relationships/image" Target="../media/image74.wmf"/><Relationship Id="rId5" Type="http://schemas.openxmlformats.org/officeDocument/2006/relationships/image" Target="../media/image60.wmf"/><Relationship Id="rId10" Type="http://schemas.openxmlformats.org/officeDocument/2006/relationships/image" Target="../media/image73.wmf"/><Relationship Id="rId4" Type="http://schemas.openxmlformats.org/officeDocument/2006/relationships/image" Target="../media/image117.wmf"/><Relationship Id="rId9" Type="http://schemas.openxmlformats.org/officeDocument/2006/relationships/image" Target="../media/image61.wmf"/><Relationship Id="rId14" Type="http://schemas.openxmlformats.org/officeDocument/2006/relationships/image" Target="../media/image11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28.wmf"/><Relationship Id="rId18" Type="http://schemas.openxmlformats.org/officeDocument/2006/relationships/image" Target="../media/image133.wmf"/><Relationship Id="rId3" Type="http://schemas.openxmlformats.org/officeDocument/2006/relationships/image" Target="../media/image115.wmf"/><Relationship Id="rId7" Type="http://schemas.openxmlformats.org/officeDocument/2006/relationships/image" Target="../media/image60.wmf"/><Relationship Id="rId12" Type="http://schemas.openxmlformats.org/officeDocument/2006/relationships/image" Target="../media/image127.wmf"/><Relationship Id="rId17" Type="http://schemas.openxmlformats.org/officeDocument/2006/relationships/image" Target="../media/image132.wmf"/><Relationship Id="rId2" Type="http://schemas.openxmlformats.org/officeDocument/2006/relationships/image" Target="../media/image57.wmf"/><Relationship Id="rId16" Type="http://schemas.openxmlformats.org/officeDocument/2006/relationships/image" Target="../media/image131.wmf"/><Relationship Id="rId1" Type="http://schemas.openxmlformats.org/officeDocument/2006/relationships/image" Target="../media/image122.wmf"/><Relationship Id="rId6" Type="http://schemas.openxmlformats.org/officeDocument/2006/relationships/image" Target="../media/image117.wmf"/><Relationship Id="rId11" Type="http://schemas.openxmlformats.org/officeDocument/2006/relationships/image" Target="../media/image126.wmf"/><Relationship Id="rId5" Type="http://schemas.openxmlformats.org/officeDocument/2006/relationships/image" Target="../media/image58.wmf"/><Relationship Id="rId15" Type="http://schemas.openxmlformats.org/officeDocument/2006/relationships/image" Target="../media/image130.wmf"/><Relationship Id="rId10" Type="http://schemas.openxmlformats.org/officeDocument/2006/relationships/image" Target="../media/image125.wmf"/><Relationship Id="rId4" Type="http://schemas.openxmlformats.org/officeDocument/2006/relationships/image" Target="../media/image118.wmf"/><Relationship Id="rId9" Type="http://schemas.openxmlformats.org/officeDocument/2006/relationships/image" Target="../media/image124.wmf"/><Relationship Id="rId14" Type="http://schemas.openxmlformats.org/officeDocument/2006/relationships/image" Target="../media/image12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18.wmf"/><Relationship Id="rId7" Type="http://schemas.openxmlformats.org/officeDocument/2006/relationships/image" Target="../media/image123.wmf"/><Relationship Id="rId2" Type="http://schemas.openxmlformats.org/officeDocument/2006/relationships/image" Target="../media/image115.wmf"/><Relationship Id="rId1" Type="http://schemas.openxmlformats.org/officeDocument/2006/relationships/image" Target="../media/image57.wmf"/><Relationship Id="rId6" Type="http://schemas.openxmlformats.org/officeDocument/2006/relationships/image" Target="../media/image60.wmf"/><Relationship Id="rId5" Type="http://schemas.openxmlformats.org/officeDocument/2006/relationships/image" Target="../media/image117.wmf"/><Relationship Id="rId10" Type="http://schemas.openxmlformats.org/officeDocument/2006/relationships/image" Target="../media/image132.wmf"/><Relationship Id="rId4" Type="http://schemas.openxmlformats.org/officeDocument/2006/relationships/image" Target="../media/image58.wmf"/><Relationship Id="rId9" Type="http://schemas.openxmlformats.org/officeDocument/2006/relationships/image" Target="../media/image13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40.wmf"/><Relationship Id="rId18" Type="http://schemas.openxmlformats.org/officeDocument/2006/relationships/image" Target="../media/image145.wmf"/><Relationship Id="rId3" Type="http://schemas.openxmlformats.org/officeDocument/2006/relationships/image" Target="../media/image117.wmf"/><Relationship Id="rId21" Type="http://schemas.openxmlformats.org/officeDocument/2006/relationships/image" Target="../media/image148.wmf"/><Relationship Id="rId7" Type="http://schemas.openxmlformats.org/officeDocument/2006/relationships/image" Target="../media/image135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" Type="http://schemas.openxmlformats.org/officeDocument/2006/relationships/image" Target="../media/image115.wmf"/><Relationship Id="rId16" Type="http://schemas.openxmlformats.org/officeDocument/2006/relationships/image" Target="../media/image143.wmf"/><Relationship Id="rId20" Type="http://schemas.openxmlformats.org/officeDocument/2006/relationships/image" Target="../media/image147.wmf"/><Relationship Id="rId1" Type="http://schemas.openxmlformats.org/officeDocument/2006/relationships/image" Target="../media/image57.wmf"/><Relationship Id="rId6" Type="http://schemas.openxmlformats.org/officeDocument/2006/relationships/image" Target="../media/image58.wmf"/><Relationship Id="rId11" Type="http://schemas.openxmlformats.org/officeDocument/2006/relationships/image" Target="../media/image84.wmf"/><Relationship Id="rId5" Type="http://schemas.openxmlformats.org/officeDocument/2006/relationships/image" Target="../media/image60.wmf"/><Relationship Id="rId15" Type="http://schemas.openxmlformats.org/officeDocument/2006/relationships/image" Target="../media/image142.wmf"/><Relationship Id="rId10" Type="http://schemas.openxmlformats.org/officeDocument/2006/relationships/image" Target="../media/image138.wmf"/><Relationship Id="rId19" Type="http://schemas.openxmlformats.org/officeDocument/2006/relationships/image" Target="../media/image146.wmf"/><Relationship Id="rId4" Type="http://schemas.openxmlformats.org/officeDocument/2006/relationships/image" Target="../media/image118.wmf"/><Relationship Id="rId9" Type="http://schemas.openxmlformats.org/officeDocument/2006/relationships/image" Target="../media/image137.wmf"/><Relationship Id="rId14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52.wmf"/><Relationship Id="rId7" Type="http://schemas.openxmlformats.org/officeDocument/2006/relationships/image" Target="../media/image127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26.wmf"/><Relationship Id="rId11" Type="http://schemas.openxmlformats.org/officeDocument/2006/relationships/image" Target="../media/image156.wmf"/><Relationship Id="rId5" Type="http://schemas.openxmlformats.org/officeDocument/2006/relationships/image" Target="../media/image154.wmf"/><Relationship Id="rId10" Type="http://schemas.openxmlformats.org/officeDocument/2006/relationships/image" Target="../media/image155.wmf"/><Relationship Id="rId4" Type="http://schemas.openxmlformats.org/officeDocument/2006/relationships/image" Target="../media/image153.wmf"/><Relationship Id="rId9" Type="http://schemas.openxmlformats.org/officeDocument/2006/relationships/image" Target="../media/image12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60.wmf"/><Relationship Id="rId3" Type="http://schemas.openxmlformats.org/officeDocument/2006/relationships/image" Target="../media/image118.wmf"/><Relationship Id="rId7" Type="http://schemas.openxmlformats.org/officeDocument/2006/relationships/image" Target="../media/image128.wmf"/><Relationship Id="rId12" Type="http://schemas.openxmlformats.org/officeDocument/2006/relationships/image" Target="../media/image117.wmf"/><Relationship Id="rId17" Type="http://schemas.openxmlformats.org/officeDocument/2006/relationships/image" Target="../media/image161.wmf"/><Relationship Id="rId2" Type="http://schemas.openxmlformats.org/officeDocument/2006/relationships/image" Target="../media/image115.wmf"/><Relationship Id="rId16" Type="http://schemas.openxmlformats.org/officeDocument/2006/relationships/image" Target="../media/image160.wmf"/><Relationship Id="rId1" Type="http://schemas.openxmlformats.org/officeDocument/2006/relationships/image" Target="../media/image57.wmf"/><Relationship Id="rId6" Type="http://schemas.openxmlformats.org/officeDocument/2006/relationships/image" Target="../media/image127.wmf"/><Relationship Id="rId11" Type="http://schemas.openxmlformats.org/officeDocument/2006/relationships/image" Target="../media/image158.wmf"/><Relationship Id="rId5" Type="http://schemas.openxmlformats.org/officeDocument/2006/relationships/image" Target="../media/image126.wmf"/><Relationship Id="rId15" Type="http://schemas.openxmlformats.org/officeDocument/2006/relationships/image" Target="../media/image159.wmf"/><Relationship Id="rId10" Type="http://schemas.openxmlformats.org/officeDocument/2006/relationships/image" Target="../media/image156.wmf"/><Relationship Id="rId4" Type="http://schemas.openxmlformats.org/officeDocument/2006/relationships/image" Target="../media/image58.wmf"/><Relationship Id="rId9" Type="http://schemas.openxmlformats.org/officeDocument/2006/relationships/image" Target="../media/image157.wmf"/><Relationship Id="rId14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27.wmf"/><Relationship Id="rId7" Type="http://schemas.openxmlformats.org/officeDocument/2006/relationships/image" Target="../media/image160.wmf"/><Relationship Id="rId12" Type="http://schemas.openxmlformats.org/officeDocument/2006/relationships/image" Target="../media/image168.wmf"/><Relationship Id="rId2" Type="http://schemas.openxmlformats.org/officeDocument/2006/relationships/image" Target="../media/image126.wmf"/><Relationship Id="rId1" Type="http://schemas.openxmlformats.org/officeDocument/2006/relationships/image" Target="../media/image162.wmf"/><Relationship Id="rId6" Type="http://schemas.openxmlformats.org/officeDocument/2006/relationships/image" Target="../media/image164.wmf"/><Relationship Id="rId11" Type="http://schemas.openxmlformats.org/officeDocument/2006/relationships/image" Target="../media/image167.wmf"/><Relationship Id="rId5" Type="http://schemas.openxmlformats.org/officeDocument/2006/relationships/image" Target="../media/image60.wmf"/><Relationship Id="rId10" Type="http://schemas.openxmlformats.org/officeDocument/2006/relationships/image" Target="../media/image166.wmf"/><Relationship Id="rId4" Type="http://schemas.openxmlformats.org/officeDocument/2006/relationships/image" Target="../media/image163.wmf"/><Relationship Id="rId9" Type="http://schemas.openxmlformats.org/officeDocument/2006/relationships/image" Target="../media/image16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1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89.wmf"/><Relationship Id="rId7" Type="http://schemas.openxmlformats.org/officeDocument/2006/relationships/image" Target="../media/image175.wmf"/><Relationship Id="rId2" Type="http://schemas.openxmlformats.org/officeDocument/2006/relationships/image" Target="../media/image148.wmf"/><Relationship Id="rId1" Type="http://schemas.openxmlformats.org/officeDocument/2006/relationships/image" Target="../media/image172.wmf"/><Relationship Id="rId6" Type="http://schemas.openxmlformats.org/officeDocument/2006/relationships/image" Target="NULL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12" Type="http://schemas.openxmlformats.org/officeDocument/2006/relationships/image" Target="../media/image202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11" Type="http://schemas.openxmlformats.org/officeDocument/2006/relationships/image" Target="../media/image201.wmf"/><Relationship Id="rId5" Type="http://schemas.openxmlformats.org/officeDocument/2006/relationships/image" Target="../media/image195.wmf"/><Relationship Id="rId10" Type="http://schemas.openxmlformats.org/officeDocument/2006/relationships/image" Target="../media/image200.wmf"/><Relationship Id="rId4" Type="http://schemas.openxmlformats.org/officeDocument/2006/relationships/image" Target="../media/image194.wmf"/><Relationship Id="rId9" Type="http://schemas.openxmlformats.org/officeDocument/2006/relationships/image" Target="../media/image19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10" Type="http://schemas.openxmlformats.org/officeDocument/2006/relationships/image" Target="../media/image215.wmf"/><Relationship Id="rId4" Type="http://schemas.openxmlformats.org/officeDocument/2006/relationships/image" Target="../media/image209.wmf"/><Relationship Id="rId9" Type="http://schemas.openxmlformats.org/officeDocument/2006/relationships/image" Target="../media/image2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EBD079-A70D-48C6-9A8B-9425C62BBF8F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138C13-1AB0-4BE6-B3D2-A1B26FBAA1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2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BB6836B-1E38-4B3A-81F6-871CB30F0FBA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02391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049CCD3-BF3C-4A19-8AAC-ED4CA3B36B2B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33831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1EEB105-E348-4D3A-A2C2-AC6A2FDE8824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4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8D0888B-7DA3-481C-BD44-7155844C7C71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406110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6D93A72-2E47-4BD6-946A-ED4FF5268E6E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93734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FE0182D-3670-4397-815D-6758DF0D7D02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77841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BEF0EAB-85B8-4E34-B713-91B51EEF28DA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8045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827850B-3D34-40DA-93AF-ADDAA4F77C98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72615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B50281F-6A47-47AF-8D15-3A4FA359FD33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8649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73019F8-14A7-40C6-87CB-204BF40630A9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5825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3909126-C21F-4009-9ACE-A28F7D4FADC6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380758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ABB6DF0-D7C4-4358-B5B4-A44C684220D4}" type="slidenum">
              <a:rPr lang="he-IL" altLang="he-I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93376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75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72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555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82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864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7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034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02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50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977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5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F019-2A89-4BF7-8948-DB3F5DE4F68D}" type="datetimeFigureOut">
              <a:rPr lang="he-IL" smtClean="0"/>
              <a:t>י"ט/תמוז/תשע"ז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798A-DC33-48B7-948F-E646A305AD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35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9" Type="http://schemas.openxmlformats.org/officeDocument/2006/relationships/image" Target="../media/image66.jpeg"/><Relationship Id="rId21" Type="http://schemas.openxmlformats.org/officeDocument/2006/relationships/image" Target="../media/image61.wmf"/><Relationship Id="rId34" Type="http://schemas.openxmlformats.org/officeDocument/2006/relationships/oleObject" Target="../embeddings/oleObject65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33" Type="http://schemas.openxmlformats.org/officeDocument/2006/relationships/oleObject" Target="../embeddings/oleObject64.bin"/><Relationship Id="rId38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3.bin"/><Relationship Id="rId37" Type="http://schemas.openxmlformats.org/officeDocument/2006/relationships/oleObject" Target="../embeddings/oleObject68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0.bin"/><Relationship Id="rId36" Type="http://schemas.openxmlformats.org/officeDocument/2006/relationships/oleObject" Target="../embeddings/oleObject67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0.wmf"/><Relationship Id="rId31" Type="http://schemas.openxmlformats.org/officeDocument/2006/relationships/oleObject" Target="../embeddings/oleObject62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64.wmf"/><Relationship Id="rId30" Type="http://schemas.openxmlformats.org/officeDocument/2006/relationships/image" Target="../media/image65.wmf"/><Relationship Id="rId35" Type="http://schemas.openxmlformats.org/officeDocument/2006/relationships/oleObject" Target="../embeddings/oleObject66.bin"/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82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59.wmf"/><Relationship Id="rId24" Type="http://schemas.openxmlformats.org/officeDocument/2006/relationships/image" Target="../media/image65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23" Type="http://schemas.openxmlformats.org/officeDocument/2006/relationships/oleObject" Target="../embeddings/oleObject85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1.bin"/><Relationship Id="rId18" Type="http://schemas.openxmlformats.org/officeDocument/2006/relationships/image" Target="../media/image57.wmf"/><Relationship Id="rId26" Type="http://schemas.openxmlformats.org/officeDocument/2006/relationships/oleObject" Target="../embeddings/oleObject100.bin"/><Relationship Id="rId3" Type="http://schemas.openxmlformats.org/officeDocument/2006/relationships/oleObject" Target="../embeddings/oleObject86.bin"/><Relationship Id="rId21" Type="http://schemas.openxmlformats.org/officeDocument/2006/relationships/oleObject" Target="../embeddings/oleObject95.bin"/><Relationship Id="rId34" Type="http://schemas.openxmlformats.org/officeDocument/2006/relationships/oleObject" Target="../embeddings/oleObject108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20" Type="http://schemas.openxmlformats.org/officeDocument/2006/relationships/image" Target="../media/image58.wmf"/><Relationship Id="rId29" Type="http://schemas.openxmlformats.org/officeDocument/2006/relationships/oleObject" Target="../embeddings/oleObject103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90.bin"/><Relationship Id="rId24" Type="http://schemas.openxmlformats.org/officeDocument/2006/relationships/oleObject" Target="../embeddings/oleObject98.bin"/><Relationship Id="rId32" Type="http://schemas.openxmlformats.org/officeDocument/2006/relationships/oleObject" Target="../embeddings/oleObject106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23" Type="http://schemas.openxmlformats.org/officeDocument/2006/relationships/oleObject" Target="../embeddings/oleObject97.bin"/><Relationship Id="rId28" Type="http://schemas.openxmlformats.org/officeDocument/2006/relationships/oleObject" Target="../embeddings/oleObject102.bin"/><Relationship Id="rId36" Type="http://schemas.openxmlformats.org/officeDocument/2006/relationships/oleObject" Target="../embeddings/oleObject110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94.bin"/><Relationship Id="rId31" Type="http://schemas.openxmlformats.org/officeDocument/2006/relationships/oleObject" Target="../embeddings/oleObject105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75.wmf"/><Relationship Id="rId22" Type="http://schemas.openxmlformats.org/officeDocument/2006/relationships/oleObject" Target="../embeddings/oleObject96.bin"/><Relationship Id="rId27" Type="http://schemas.openxmlformats.org/officeDocument/2006/relationships/oleObject" Target="../embeddings/oleObject101.bin"/><Relationship Id="rId30" Type="http://schemas.openxmlformats.org/officeDocument/2006/relationships/oleObject" Target="../embeddings/oleObject104.bin"/><Relationship Id="rId35" Type="http://schemas.openxmlformats.org/officeDocument/2006/relationships/oleObject" Target="../embeddings/oleObject109.bin"/><Relationship Id="rId8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6.bin"/><Relationship Id="rId18" Type="http://schemas.openxmlformats.org/officeDocument/2006/relationships/oleObject" Target="../embeddings/oleObject120.bin"/><Relationship Id="rId26" Type="http://schemas.openxmlformats.org/officeDocument/2006/relationships/oleObject" Target="../embeddings/oleObject127.bin"/><Relationship Id="rId39" Type="http://schemas.openxmlformats.org/officeDocument/2006/relationships/oleObject" Target="../embeddings/oleObject136.bin"/><Relationship Id="rId21" Type="http://schemas.openxmlformats.org/officeDocument/2006/relationships/oleObject" Target="../embeddings/oleObject122.bin"/><Relationship Id="rId34" Type="http://schemas.openxmlformats.org/officeDocument/2006/relationships/oleObject" Target="../embeddings/oleObject132.bin"/><Relationship Id="rId42" Type="http://schemas.openxmlformats.org/officeDocument/2006/relationships/oleObject" Target="../embeddings/oleObject139.bin"/><Relationship Id="rId47" Type="http://schemas.openxmlformats.org/officeDocument/2006/relationships/oleObject" Target="../embeddings/oleObject144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8.bin"/><Relationship Id="rId29" Type="http://schemas.openxmlformats.org/officeDocument/2006/relationships/oleObject" Target="../embeddings/oleObject129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15.bin"/><Relationship Id="rId24" Type="http://schemas.openxmlformats.org/officeDocument/2006/relationships/oleObject" Target="../embeddings/oleObject125.bin"/><Relationship Id="rId32" Type="http://schemas.openxmlformats.org/officeDocument/2006/relationships/oleObject" Target="../embeddings/oleObject131.bin"/><Relationship Id="rId37" Type="http://schemas.openxmlformats.org/officeDocument/2006/relationships/oleObject" Target="../embeddings/oleObject134.bin"/><Relationship Id="rId40" Type="http://schemas.openxmlformats.org/officeDocument/2006/relationships/oleObject" Target="../embeddings/oleObject137.bin"/><Relationship Id="rId45" Type="http://schemas.openxmlformats.org/officeDocument/2006/relationships/oleObject" Target="../embeddings/oleObject142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4.bin"/><Relationship Id="rId28" Type="http://schemas.openxmlformats.org/officeDocument/2006/relationships/image" Target="../media/image76.wmf"/><Relationship Id="rId36" Type="http://schemas.openxmlformats.org/officeDocument/2006/relationships/oleObject" Target="../embeddings/oleObject133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30.bin"/><Relationship Id="rId44" Type="http://schemas.openxmlformats.org/officeDocument/2006/relationships/oleObject" Target="../embeddings/oleObject141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58.wmf"/><Relationship Id="rId22" Type="http://schemas.openxmlformats.org/officeDocument/2006/relationships/oleObject" Target="../embeddings/oleObject123.bin"/><Relationship Id="rId27" Type="http://schemas.openxmlformats.org/officeDocument/2006/relationships/oleObject" Target="../embeddings/oleObject128.bin"/><Relationship Id="rId30" Type="http://schemas.openxmlformats.org/officeDocument/2006/relationships/image" Target="../media/image75.wmf"/><Relationship Id="rId35" Type="http://schemas.openxmlformats.org/officeDocument/2006/relationships/image" Target="../media/image79.wmf"/><Relationship Id="rId43" Type="http://schemas.openxmlformats.org/officeDocument/2006/relationships/oleObject" Target="../embeddings/oleObject140.bin"/><Relationship Id="rId48" Type="http://schemas.openxmlformats.org/officeDocument/2006/relationships/image" Target="../media/image80.wmf"/><Relationship Id="rId8" Type="http://schemas.openxmlformats.org/officeDocument/2006/relationships/image" Target="../media/image73.wmf"/><Relationship Id="rId3" Type="http://schemas.openxmlformats.org/officeDocument/2006/relationships/oleObject" Target="../embeddings/oleObject111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6.bin"/><Relationship Id="rId33" Type="http://schemas.openxmlformats.org/officeDocument/2006/relationships/image" Target="../media/image78.wmf"/><Relationship Id="rId38" Type="http://schemas.openxmlformats.org/officeDocument/2006/relationships/oleObject" Target="../embeddings/oleObject135.bin"/><Relationship Id="rId46" Type="http://schemas.openxmlformats.org/officeDocument/2006/relationships/oleObject" Target="../embeddings/oleObject143.bin"/><Relationship Id="rId20" Type="http://schemas.openxmlformats.org/officeDocument/2006/relationships/image" Target="../media/image77.wmf"/><Relationship Id="rId41" Type="http://schemas.openxmlformats.org/officeDocument/2006/relationships/oleObject" Target="../embeddings/oleObject13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145.bin"/><Relationship Id="rId21" Type="http://schemas.openxmlformats.org/officeDocument/2006/relationships/oleObject" Target="../embeddings/oleObject154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49.bin"/><Relationship Id="rId24" Type="http://schemas.openxmlformats.org/officeDocument/2006/relationships/oleObject" Target="../embeddings/oleObject157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23" Type="http://schemas.openxmlformats.org/officeDocument/2006/relationships/oleObject" Target="../embeddings/oleObject156.bin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153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60.wmf"/><Relationship Id="rId22" Type="http://schemas.openxmlformats.org/officeDocument/2006/relationships/oleObject" Target="../embeddings/oleObject15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6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6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172.bin"/><Relationship Id="rId18" Type="http://schemas.openxmlformats.org/officeDocument/2006/relationships/oleObject" Target="../embeddings/oleObject176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4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61.wmf"/><Relationship Id="rId19" Type="http://schemas.openxmlformats.org/officeDocument/2006/relationships/image" Target="../media/image98.png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80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02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74.wmf"/><Relationship Id="rId26" Type="http://schemas.openxmlformats.org/officeDocument/2006/relationships/image" Target="../media/image58.wmf"/><Relationship Id="rId39" Type="http://schemas.openxmlformats.org/officeDocument/2006/relationships/oleObject" Target="../embeddings/oleObject200.bin"/><Relationship Id="rId21" Type="http://schemas.openxmlformats.org/officeDocument/2006/relationships/oleObject" Target="../embeddings/oleObject191.bin"/><Relationship Id="rId34" Type="http://schemas.openxmlformats.org/officeDocument/2006/relationships/image" Target="../media/image108.wmf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189.bin"/><Relationship Id="rId25" Type="http://schemas.openxmlformats.org/officeDocument/2006/relationships/oleObject" Target="../embeddings/oleObject193.bin"/><Relationship Id="rId33" Type="http://schemas.openxmlformats.org/officeDocument/2006/relationships/oleObject" Target="../embeddings/oleObject197.bin"/><Relationship Id="rId38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29" Type="http://schemas.openxmlformats.org/officeDocument/2006/relationships/oleObject" Target="../embeddings/oleObject195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86.bin"/><Relationship Id="rId24" Type="http://schemas.openxmlformats.org/officeDocument/2006/relationships/image" Target="../media/image57.wmf"/><Relationship Id="rId32" Type="http://schemas.openxmlformats.org/officeDocument/2006/relationships/image" Target="../media/image107.wmf"/><Relationship Id="rId37" Type="http://schemas.openxmlformats.org/officeDocument/2006/relationships/oleObject" Target="../embeddings/oleObject199.bin"/><Relationship Id="rId40" Type="http://schemas.openxmlformats.org/officeDocument/2006/relationships/oleObject" Target="../embeddings/oleObject201.bin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188.bin"/><Relationship Id="rId23" Type="http://schemas.openxmlformats.org/officeDocument/2006/relationships/oleObject" Target="../embeddings/oleObject192.bin"/><Relationship Id="rId28" Type="http://schemas.openxmlformats.org/officeDocument/2006/relationships/image" Target="../media/image105.wmf"/><Relationship Id="rId36" Type="http://schemas.openxmlformats.org/officeDocument/2006/relationships/image" Target="../media/image109.wmf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190.bin"/><Relationship Id="rId31" Type="http://schemas.openxmlformats.org/officeDocument/2006/relationships/oleObject" Target="../embeddings/oleObject196.bin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61.wmf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194.bin"/><Relationship Id="rId30" Type="http://schemas.openxmlformats.org/officeDocument/2006/relationships/image" Target="../media/image106.wmf"/><Relationship Id="rId35" Type="http://schemas.openxmlformats.org/officeDocument/2006/relationships/oleObject" Target="../embeddings/oleObject198.bin"/><Relationship Id="rId8" Type="http://schemas.openxmlformats.org/officeDocument/2006/relationships/image" Target="../media/image102.wmf"/><Relationship Id="rId3" Type="http://schemas.openxmlformats.org/officeDocument/2006/relationships/oleObject" Target="../embeddings/oleObject18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" Type="http://schemas.openxmlformats.org/officeDocument/2006/relationships/oleObject" Target="../embeddings/oleObject202.bin"/><Relationship Id="rId21" Type="http://schemas.openxmlformats.org/officeDocument/2006/relationships/oleObject" Target="../embeddings/oleObject211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209.bin"/><Relationship Id="rId25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06.bin"/><Relationship Id="rId24" Type="http://schemas.openxmlformats.org/officeDocument/2006/relationships/image" Target="../media/image115.wmf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23" Type="http://schemas.openxmlformats.org/officeDocument/2006/relationships/oleObject" Target="../embeddings/oleObject212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210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58.wmf"/><Relationship Id="rId22" Type="http://schemas.openxmlformats.org/officeDocument/2006/relationships/image" Target="../media/image11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5" Type="http://schemas.openxmlformats.org/officeDocument/2006/relationships/oleObject" Target="../embeddings/oleObject220.bin"/><Relationship Id="rId10" Type="http://schemas.openxmlformats.org/officeDocument/2006/relationships/image" Target="../media/image118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121.wmf"/><Relationship Id="rId26" Type="http://schemas.openxmlformats.org/officeDocument/2006/relationships/oleObject" Target="../embeddings/oleObject233.bin"/><Relationship Id="rId3" Type="http://schemas.openxmlformats.org/officeDocument/2006/relationships/oleObject" Target="../embeddings/oleObject221.bin"/><Relationship Id="rId21" Type="http://schemas.openxmlformats.org/officeDocument/2006/relationships/image" Target="../media/image61.wmf"/><Relationship Id="rId34" Type="http://schemas.openxmlformats.org/officeDocument/2006/relationships/image" Target="../media/image116.wmf"/><Relationship Id="rId7" Type="http://schemas.openxmlformats.org/officeDocument/2006/relationships/oleObject" Target="../embeddings/oleObject223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228.bin"/><Relationship Id="rId25" Type="http://schemas.openxmlformats.org/officeDocument/2006/relationships/image" Target="../media/image74.wmf"/><Relationship Id="rId33" Type="http://schemas.openxmlformats.org/officeDocument/2006/relationships/oleObject" Target="../embeddings/oleObject2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0.wmf"/><Relationship Id="rId20" Type="http://schemas.openxmlformats.org/officeDocument/2006/relationships/oleObject" Target="../embeddings/oleObject230.bin"/><Relationship Id="rId29" Type="http://schemas.openxmlformats.org/officeDocument/2006/relationships/image" Target="../media/image111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225.bin"/><Relationship Id="rId24" Type="http://schemas.openxmlformats.org/officeDocument/2006/relationships/oleObject" Target="../embeddings/oleObject232.bin"/><Relationship Id="rId32" Type="http://schemas.openxmlformats.org/officeDocument/2006/relationships/oleObject" Target="../embeddings/oleObject237.bin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27.bin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235.bin"/><Relationship Id="rId36" Type="http://schemas.openxmlformats.org/officeDocument/2006/relationships/oleObject" Target="../embeddings/oleObject240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229.bin"/><Relationship Id="rId31" Type="http://schemas.openxmlformats.org/officeDocument/2006/relationships/image" Target="../media/image112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58.wmf"/><Relationship Id="rId22" Type="http://schemas.openxmlformats.org/officeDocument/2006/relationships/oleObject" Target="../embeddings/oleObject231.bin"/><Relationship Id="rId27" Type="http://schemas.openxmlformats.org/officeDocument/2006/relationships/oleObject" Target="../embeddings/oleObject234.bin"/><Relationship Id="rId30" Type="http://schemas.openxmlformats.org/officeDocument/2006/relationships/oleObject" Target="../embeddings/oleObject236.bin"/><Relationship Id="rId35" Type="http://schemas.openxmlformats.org/officeDocument/2006/relationships/oleObject" Target="../embeddings/oleObject239.bin"/><Relationship Id="rId8" Type="http://schemas.openxmlformats.org/officeDocument/2006/relationships/image" Target="../media/image11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6.bin"/><Relationship Id="rId18" Type="http://schemas.openxmlformats.org/officeDocument/2006/relationships/oleObject" Target="../embeddings/oleObject250.bin"/><Relationship Id="rId26" Type="http://schemas.openxmlformats.org/officeDocument/2006/relationships/oleObject" Target="../embeddings/oleObject256.bin"/><Relationship Id="rId39" Type="http://schemas.openxmlformats.org/officeDocument/2006/relationships/image" Target="../media/image129.wmf"/><Relationship Id="rId21" Type="http://schemas.openxmlformats.org/officeDocument/2006/relationships/oleObject" Target="../embeddings/oleObject252.bin"/><Relationship Id="rId34" Type="http://schemas.openxmlformats.org/officeDocument/2006/relationships/oleObject" Target="../embeddings/oleObject261.bin"/><Relationship Id="rId42" Type="http://schemas.openxmlformats.org/officeDocument/2006/relationships/oleObject" Target="../embeddings/oleObject265.bin"/><Relationship Id="rId47" Type="http://schemas.openxmlformats.org/officeDocument/2006/relationships/image" Target="../media/image131.wmf"/><Relationship Id="rId50" Type="http://schemas.openxmlformats.org/officeDocument/2006/relationships/oleObject" Target="../embeddings/oleObject271.bin"/><Relationship Id="rId55" Type="http://schemas.openxmlformats.org/officeDocument/2006/relationships/oleObject" Target="../embeddings/oleObject276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wmf"/><Relationship Id="rId29" Type="http://schemas.openxmlformats.org/officeDocument/2006/relationships/oleObject" Target="../embeddings/oleObject258.bin"/><Relationship Id="rId11" Type="http://schemas.openxmlformats.org/officeDocument/2006/relationships/oleObject" Target="../embeddings/oleObject245.bin"/><Relationship Id="rId24" Type="http://schemas.openxmlformats.org/officeDocument/2006/relationships/oleObject" Target="../embeddings/oleObject254.bin"/><Relationship Id="rId32" Type="http://schemas.openxmlformats.org/officeDocument/2006/relationships/oleObject" Target="../embeddings/oleObject260.bin"/><Relationship Id="rId37" Type="http://schemas.openxmlformats.org/officeDocument/2006/relationships/image" Target="../media/image128.wmf"/><Relationship Id="rId40" Type="http://schemas.openxmlformats.org/officeDocument/2006/relationships/oleObject" Target="../embeddings/oleObject264.bin"/><Relationship Id="rId45" Type="http://schemas.openxmlformats.org/officeDocument/2006/relationships/oleObject" Target="../embeddings/oleObject268.bin"/><Relationship Id="rId53" Type="http://schemas.openxmlformats.org/officeDocument/2006/relationships/oleObject" Target="../embeddings/oleObject274.bin"/><Relationship Id="rId58" Type="http://schemas.openxmlformats.org/officeDocument/2006/relationships/oleObject" Target="../embeddings/oleObject279.bin"/><Relationship Id="rId5" Type="http://schemas.openxmlformats.org/officeDocument/2006/relationships/oleObject" Target="../embeddings/oleObject242.bin"/><Relationship Id="rId61" Type="http://schemas.openxmlformats.org/officeDocument/2006/relationships/image" Target="../media/image133.wmf"/><Relationship Id="rId19" Type="http://schemas.openxmlformats.org/officeDocument/2006/relationships/image" Target="../media/image60.wmf"/><Relationship Id="rId14" Type="http://schemas.openxmlformats.org/officeDocument/2006/relationships/oleObject" Target="../embeddings/oleObject247.bin"/><Relationship Id="rId22" Type="http://schemas.openxmlformats.org/officeDocument/2006/relationships/image" Target="../media/image123.wmf"/><Relationship Id="rId27" Type="http://schemas.openxmlformats.org/officeDocument/2006/relationships/oleObject" Target="../embeddings/oleObject257.bin"/><Relationship Id="rId30" Type="http://schemas.openxmlformats.org/officeDocument/2006/relationships/image" Target="../media/image125.wmf"/><Relationship Id="rId35" Type="http://schemas.openxmlformats.org/officeDocument/2006/relationships/image" Target="../media/image127.wmf"/><Relationship Id="rId43" Type="http://schemas.openxmlformats.org/officeDocument/2006/relationships/oleObject" Target="../embeddings/oleObject266.bin"/><Relationship Id="rId48" Type="http://schemas.openxmlformats.org/officeDocument/2006/relationships/oleObject" Target="../embeddings/oleObject270.bin"/><Relationship Id="rId56" Type="http://schemas.openxmlformats.org/officeDocument/2006/relationships/oleObject" Target="../embeddings/oleObject277.bin"/><Relationship Id="rId8" Type="http://schemas.openxmlformats.org/officeDocument/2006/relationships/image" Target="../media/image115.wmf"/><Relationship Id="rId51" Type="http://schemas.openxmlformats.org/officeDocument/2006/relationships/oleObject" Target="../embeddings/oleObject272.bin"/><Relationship Id="rId3" Type="http://schemas.openxmlformats.org/officeDocument/2006/relationships/oleObject" Target="../embeddings/oleObject241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249.bin"/><Relationship Id="rId25" Type="http://schemas.openxmlformats.org/officeDocument/2006/relationships/oleObject" Target="../embeddings/oleObject255.bin"/><Relationship Id="rId33" Type="http://schemas.openxmlformats.org/officeDocument/2006/relationships/image" Target="../media/image126.wmf"/><Relationship Id="rId38" Type="http://schemas.openxmlformats.org/officeDocument/2006/relationships/oleObject" Target="../embeddings/oleObject263.bin"/><Relationship Id="rId46" Type="http://schemas.openxmlformats.org/officeDocument/2006/relationships/oleObject" Target="../embeddings/oleObject269.bin"/><Relationship Id="rId59" Type="http://schemas.openxmlformats.org/officeDocument/2006/relationships/oleObject" Target="../embeddings/oleObject280.bin"/><Relationship Id="rId20" Type="http://schemas.openxmlformats.org/officeDocument/2006/relationships/oleObject" Target="../embeddings/oleObject251.bin"/><Relationship Id="rId41" Type="http://schemas.openxmlformats.org/officeDocument/2006/relationships/image" Target="../media/image130.wmf"/><Relationship Id="rId54" Type="http://schemas.openxmlformats.org/officeDocument/2006/relationships/oleObject" Target="../embeddings/oleObject275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wmf"/><Relationship Id="rId15" Type="http://schemas.openxmlformats.org/officeDocument/2006/relationships/oleObject" Target="../embeddings/oleObject248.bin"/><Relationship Id="rId23" Type="http://schemas.openxmlformats.org/officeDocument/2006/relationships/oleObject" Target="../embeddings/oleObject253.bin"/><Relationship Id="rId28" Type="http://schemas.openxmlformats.org/officeDocument/2006/relationships/image" Target="../media/image124.wmf"/><Relationship Id="rId36" Type="http://schemas.openxmlformats.org/officeDocument/2006/relationships/oleObject" Target="../embeddings/oleObject262.bin"/><Relationship Id="rId49" Type="http://schemas.openxmlformats.org/officeDocument/2006/relationships/image" Target="../media/image132.wmf"/><Relationship Id="rId57" Type="http://schemas.openxmlformats.org/officeDocument/2006/relationships/oleObject" Target="../embeddings/oleObject278.bin"/><Relationship Id="rId10" Type="http://schemas.openxmlformats.org/officeDocument/2006/relationships/image" Target="../media/image118.wmf"/><Relationship Id="rId31" Type="http://schemas.openxmlformats.org/officeDocument/2006/relationships/oleObject" Target="../embeddings/oleObject259.bin"/><Relationship Id="rId44" Type="http://schemas.openxmlformats.org/officeDocument/2006/relationships/oleObject" Target="../embeddings/oleObject267.bin"/><Relationship Id="rId52" Type="http://schemas.openxmlformats.org/officeDocument/2006/relationships/oleObject" Target="../embeddings/oleObject273.bin"/><Relationship Id="rId60" Type="http://schemas.openxmlformats.org/officeDocument/2006/relationships/oleObject" Target="../embeddings/oleObject281.bin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24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288.bin"/><Relationship Id="rId18" Type="http://schemas.openxmlformats.org/officeDocument/2006/relationships/oleObject" Target="../embeddings/oleObject291.bin"/><Relationship Id="rId26" Type="http://schemas.openxmlformats.org/officeDocument/2006/relationships/image" Target="../media/image134.wmf"/><Relationship Id="rId3" Type="http://schemas.openxmlformats.org/officeDocument/2006/relationships/oleObject" Target="../embeddings/oleObject282.bin"/><Relationship Id="rId21" Type="http://schemas.openxmlformats.org/officeDocument/2006/relationships/oleObject" Target="../embeddings/oleObject293.bin"/><Relationship Id="rId7" Type="http://schemas.openxmlformats.org/officeDocument/2006/relationships/oleObject" Target="../embeddings/oleObject284.bin"/><Relationship Id="rId12" Type="http://schemas.openxmlformats.org/officeDocument/2006/relationships/oleObject" Target="../embeddings/oleObject287.bin"/><Relationship Id="rId17" Type="http://schemas.openxmlformats.org/officeDocument/2006/relationships/image" Target="../media/image60.wmf"/><Relationship Id="rId25" Type="http://schemas.openxmlformats.org/officeDocument/2006/relationships/oleObject" Target="../embeddings/oleObject29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0.bin"/><Relationship Id="rId20" Type="http://schemas.openxmlformats.org/officeDocument/2006/relationships/image" Target="../media/image123.wmf"/><Relationship Id="rId29" Type="http://schemas.openxmlformats.org/officeDocument/2006/relationships/oleObject" Target="../embeddings/oleObject299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286.bin"/><Relationship Id="rId24" Type="http://schemas.openxmlformats.org/officeDocument/2006/relationships/oleObject" Target="../embeddings/oleObject296.bin"/><Relationship Id="rId32" Type="http://schemas.openxmlformats.org/officeDocument/2006/relationships/oleObject" Target="../embeddings/oleObject301.bin"/><Relationship Id="rId5" Type="http://schemas.openxmlformats.org/officeDocument/2006/relationships/oleObject" Target="../embeddings/oleObject283.bin"/><Relationship Id="rId15" Type="http://schemas.openxmlformats.org/officeDocument/2006/relationships/oleObject" Target="../embeddings/oleObject289.bin"/><Relationship Id="rId23" Type="http://schemas.openxmlformats.org/officeDocument/2006/relationships/oleObject" Target="../embeddings/oleObject295.bin"/><Relationship Id="rId28" Type="http://schemas.openxmlformats.org/officeDocument/2006/relationships/image" Target="../media/image130.wmf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292.bin"/><Relationship Id="rId31" Type="http://schemas.openxmlformats.org/officeDocument/2006/relationships/oleObject" Target="../embeddings/oleObject300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117.wmf"/><Relationship Id="rId22" Type="http://schemas.openxmlformats.org/officeDocument/2006/relationships/oleObject" Target="../embeddings/oleObject294.bin"/><Relationship Id="rId27" Type="http://schemas.openxmlformats.org/officeDocument/2006/relationships/oleObject" Target="../embeddings/oleObject298.bin"/><Relationship Id="rId30" Type="http://schemas.openxmlformats.org/officeDocument/2006/relationships/image" Target="../media/image132.w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7.bin"/><Relationship Id="rId18" Type="http://schemas.openxmlformats.org/officeDocument/2006/relationships/image" Target="../media/image136.wmf"/><Relationship Id="rId26" Type="http://schemas.openxmlformats.org/officeDocument/2006/relationships/image" Target="../media/image139.wmf"/><Relationship Id="rId39" Type="http://schemas.openxmlformats.org/officeDocument/2006/relationships/oleObject" Target="../embeddings/oleObject320.bin"/><Relationship Id="rId21" Type="http://schemas.openxmlformats.org/officeDocument/2006/relationships/oleObject" Target="../embeddings/oleObject311.bin"/><Relationship Id="rId34" Type="http://schemas.openxmlformats.org/officeDocument/2006/relationships/image" Target="../media/image143.wmf"/><Relationship Id="rId42" Type="http://schemas.openxmlformats.org/officeDocument/2006/relationships/image" Target="../media/image147.wmf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315.bin"/><Relationship Id="rId41" Type="http://schemas.openxmlformats.org/officeDocument/2006/relationships/oleObject" Target="../embeddings/oleObject321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306.bin"/><Relationship Id="rId24" Type="http://schemas.openxmlformats.org/officeDocument/2006/relationships/image" Target="../media/image84.wmf"/><Relationship Id="rId32" Type="http://schemas.openxmlformats.org/officeDocument/2006/relationships/image" Target="../media/image142.wmf"/><Relationship Id="rId37" Type="http://schemas.openxmlformats.org/officeDocument/2006/relationships/oleObject" Target="../embeddings/oleObject319.bin"/><Relationship Id="rId40" Type="http://schemas.openxmlformats.org/officeDocument/2006/relationships/image" Target="../media/image146.wmf"/><Relationship Id="rId5" Type="http://schemas.openxmlformats.org/officeDocument/2006/relationships/oleObject" Target="../embeddings/oleObject303.bin"/><Relationship Id="rId15" Type="http://schemas.openxmlformats.org/officeDocument/2006/relationships/oleObject" Target="../embeddings/oleObject308.bin"/><Relationship Id="rId23" Type="http://schemas.openxmlformats.org/officeDocument/2006/relationships/oleObject" Target="../embeddings/oleObject312.bin"/><Relationship Id="rId28" Type="http://schemas.openxmlformats.org/officeDocument/2006/relationships/image" Target="../media/image140.wmf"/><Relationship Id="rId36" Type="http://schemas.openxmlformats.org/officeDocument/2006/relationships/image" Target="../media/image144.wmf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310.bin"/><Relationship Id="rId31" Type="http://schemas.openxmlformats.org/officeDocument/2006/relationships/oleObject" Target="../embeddings/oleObject316.bin"/><Relationship Id="rId44" Type="http://schemas.openxmlformats.org/officeDocument/2006/relationships/image" Target="../media/image148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58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314.bin"/><Relationship Id="rId30" Type="http://schemas.openxmlformats.org/officeDocument/2006/relationships/image" Target="../media/image141.wmf"/><Relationship Id="rId35" Type="http://schemas.openxmlformats.org/officeDocument/2006/relationships/oleObject" Target="../embeddings/oleObject318.bin"/><Relationship Id="rId43" Type="http://schemas.openxmlformats.org/officeDocument/2006/relationships/oleObject" Target="../embeddings/oleObject322.bin"/><Relationship Id="rId8" Type="http://schemas.openxmlformats.org/officeDocument/2006/relationships/image" Target="../media/image117.wmf"/><Relationship Id="rId3" Type="http://schemas.openxmlformats.org/officeDocument/2006/relationships/oleObject" Target="../embeddings/oleObject302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309.bin"/><Relationship Id="rId25" Type="http://schemas.openxmlformats.org/officeDocument/2006/relationships/oleObject" Target="../embeddings/oleObject313.bin"/><Relationship Id="rId33" Type="http://schemas.openxmlformats.org/officeDocument/2006/relationships/oleObject" Target="../embeddings/oleObject317.bin"/><Relationship Id="rId38" Type="http://schemas.openxmlformats.org/officeDocument/2006/relationships/image" Target="../media/image1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4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329.bin"/><Relationship Id="rId18" Type="http://schemas.openxmlformats.org/officeDocument/2006/relationships/image" Target="../media/image128.wmf"/><Relationship Id="rId3" Type="http://schemas.openxmlformats.org/officeDocument/2006/relationships/oleObject" Target="../embeddings/oleObject324.bin"/><Relationship Id="rId21" Type="http://schemas.openxmlformats.org/officeDocument/2006/relationships/oleObject" Target="../embeddings/oleObject333.bin"/><Relationship Id="rId7" Type="http://schemas.openxmlformats.org/officeDocument/2006/relationships/oleObject" Target="../embeddings/oleObject326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3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7.wmf"/><Relationship Id="rId20" Type="http://schemas.openxmlformats.org/officeDocument/2006/relationships/image" Target="../media/image129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328.bin"/><Relationship Id="rId24" Type="http://schemas.openxmlformats.org/officeDocument/2006/relationships/image" Target="../media/image156.wmf"/><Relationship Id="rId5" Type="http://schemas.openxmlformats.org/officeDocument/2006/relationships/oleObject" Target="../embeddings/oleObject325.bin"/><Relationship Id="rId15" Type="http://schemas.openxmlformats.org/officeDocument/2006/relationships/oleObject" Target="../embeddings/oleObject330.bin"/><Relationship Id="rId23" Type="http://schemas.openxmlformats.org/officeDocument/2006/relationships/oleObject" Target="../embeddings/oleObject334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332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327.bin"/><Relationship Id="rId14" Type="http://schemas.openxmlformats.org/officeDocument/2006/relationships/image" Target="../media/image126.wmf"/><Relationship Id="rId22" Type="http://schemas.openxmlformats.org/officeDocument/2006/relationships/image" Target="../media/image155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0.bin"/><Relationship Id="rId18" Type="http://schemas.openxmlformats.org/officeDocument/2006/relationships/image" Target="../media/image129.wmf"/><Relationship Id="rId26" Type="http://schemas.openxmlformats.org/officeDocument/2006/relationships/image" Target="../media/image158.wmf"/><Relationship Id="rId39" Type="http://schemas.openxmlformats.org/officeDocument/2006/relationships/oleObject" Target="../embeddings/oleObject358.bin"/><Relationship Id="rId21" Type="http://schemas.openxmlformats.org/officeDocument/2006/relationships/oleObject" Target="../embeddings/oleObject344.bin"/><Relationship Id="rId34" Type="http://schemas.openxmlformats.org/officeDocument/2006/relationships/oleObject" Target="../embeddings/oleObject353.bin"/><Relationship Id="rId42" Type="http://schemas.openxmlformats.org/officeDocument/2006/relationships/oleObject" Target="../embeddings/oleObject360.bin"/><Relationship Id="rId47" Type="http://schemas.openxmlformats.org/officeDocument/2006/relationships/oleObject" Target="../embeddings/oleObject364.bin"/><Relationship Id="rId50" Type="http://schemas.openxmlformats.org/officeDocument/2006/relationships/oleObject" Target="../embeddings/oleObject366.bin"/><Relationship Id="rId7" Type="http://schemas.openxmlformats.org/officeDocument/2006/relationships/oleObject" Target="../embeddings/oleObject3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29" Type="http://schemas.openxmlformats.org/officeDocument/2006/relationships/oleObject" Target="../embeddings/oleObject350.bin"/><Relationship Id="rId11" Type="http://schemas.openxmlformats.org/officeDocument/2006/relationships/oleObject" Target="../embeddings/oleObject339.bin"/><Relationship Id="rId24" Type="http://schemas.openxmlformats.org/officeDocument/2006/relationships/oleObject" Target="../embeddings/oleObject346.bin"/><Relationship Id="rId32" Type="http://schemas.openxmlformats.org/officeDocument/2006/relationships/oleObject" Target="../embeddings/oleObject352.bin"/><Relationship Id="rId37" Type="http://schemas.openxmlformats.org/officeDocument/2006/relationships/oleObject" Target="../embeddings/oleObject356.bin"/><Relationship Id="rId40" Type="http://schemas.openxmlformats.org/officeDocument/2006/relationships/oleObject" Target="../embeddings/oleObject359.bin"/><Relationship Id="rId45" Type="http://schemas.openxmlformats.org/officeDocument/2006/relationships/oleObject" Target="../embeddings/oleObject363.bin"/><Relationship Id="rId5" Type="http://schemas.openxmlformats.org/officeDocument/2006/relationships/oleObject" Target="../embeddings/oleObject336.bin"/><Relationship Id="rId15" Type="http://schemas.openxmlformats.org/officeDocument/2006/relationships/oleObject" Target="../embeddings/oleObject341.bin"/><Relationship Id="rId23" Type="http://schemas.openxmlformats.org/officeDocument/2006/relationships/oleObject" Target="../embeddings/oleObject345.bin"/><Relationship Id="rId28" Type="http://schemas.openxmlformats.org/officeDocument/2006/relationships/oleObject" Target="../embeddings/oleObject349.bin"/><Relationship Id="rId36" Type="http://schemas.openxmlformats.org/officeDocument/2006/relationships/oleObject" Target="../embeddings/oleObject355.bin"/><Relationship Id="rId49" Type="http://schemas.openxmlformats.org/officeDocument/2006/relationships/oleObject" Target="../embeddings/oleObject365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343.bin"/><Relationship Id="rId31" Type="http://schemas.openxmlformats.org/officeDocument/2006/relationships/oleObject" Target="../embeddings/oleObject351.bin"/><Relationship Id="rId44" Type="http://schemas.openxmlformats.org/officeDocument/2006/relationships/oleObject" Target="../embeddings/oleObject362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38.bin"/><Relationship Id="rId14" Type="http://schemas.openxmlformats.org/officeDocument/2006/relationships/image" Target="../media/image127.wmf"/><Relationship Id="rId22" Type="http://schemas.openxmlformats.org/officeDocument/2006/relationships/image" Target="../media/image156.wmf"/><Relationship Id="rId27" Type="http://schemas.openxmlformats.org/officeDocument/2006/relationships/oleObject" Target="../embeddings/oleObject348.bin"/><Relationship Id="rId30" Type="http://schemas.openxmlformats.org/officeDocument/2006/relationships/image" Target="../media/image117.wmf"/><Relationship Id="rId35" Type="http://schemas.openxmlformats.org/officeDocument/2006/relationships/oleObject" Target="../embeddings/oleObject354.bin"/><Relationship Id="rId43" Type="http://schemas.openxmlformats.org/officeDocument/2006/relationships/oleObject" Target="../embeddings/oleObject361.bin"/><Relationship Id="rId48" Type="http://schemas.openxmlformats.org/officeDocument/2006/relationships/image" Target="../media/image161.wmf"/><Relationship Id="rId8" Type="http://schemas.openxmlformats.org/officeDocument/2006/relationships/image" Target="../media/image118.wmf"/><Relationship Id="rId51" Type="http://schemas.openxmlformats.org/officeDocument/2006/relationships/oleObject" Target="../embeddings/oleObject367.bin"/><Relationship Id="rId3" Type="http://schemas.openxmlformats.org/officeDocument/2006/relationships/oleObject" Target="../embeddings/oleObject335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342.bin"/><Relationship Id="rId25" Type="http://schemas.openxmlformats.org/officeDocument/2006/relationships/oleObject" Target="../embeddings/oleObject347.bin"/><Relationship Id="rId33" Type="http://schemas.openxmlformats.org/officeDocument/2006/relationships/image" Target="../media/image60.wmf"/><Relationship Id="rId38" Type="http://schemas.openxmlformats.org/officeDocument/2006/relationships/oleObject" Target="../embeddings/oleObject357.bin"/><Relationship Id="rId46" Type="http://schemas.openxmlformats.org/officeDocument/2006/relationships/image" Target="../media/image160.wmf"/><Relationship Id="rId20" Type="http://schemas.openxmlformats.org/officeDocument/2006/relationships/image" Target="../media/image157.wmf"/><Relationship Id="rId41" Type="http://schemas.openxmlformats.org/officeDocument/2006/relationships/image" Target="../media/image159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5.w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3.bin"/><Relationship Id="rId18" Type="http://schemas.openxmlformats.org/officeDocument/2006/relationships/oleObject" Target="../embeddings/oleObject377.bin"/><Relationship Id="rId26" Type="http://schemas.openxmlformats.org/officeDocument/2006/relationships/oleObject" Target="../embeddings/oleObject383.bin"/><Relationship Id="rId21" Type="http://schemas.openxmlformats.org/officeDocument/2006/relationships/image" Target="../media/image160.wmf"/><Relationship Id="rId34" Type="http://schemas.openxmlformats.org/officeDocument/2006/relationships/oleObject" Target="../embeddings/oleObject389.bin"/><Relationship Id="rId7" Type="http://schemas.openxmlformats.org/officeDocument/2006/relationships/oleObject" Target="../embeddings/oleObject370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376.bin"/><Relationship Id="rId25" Type="http://schemas.openxmlformats.org/officeDocument/2006/relationships/oleObject" Target="../embeddings/oleObject382.bin"/><Relationship Id="rId33" Type="http://schemas.openxmlformats.org/officeDocument/2006/relationships/image" Target="../media/image166.wmf"/><Relationship Id="rId38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4.wmf"/><Relationship Id="rId20" Type="http://schemas.openxmlformats.org/officeDocument/2006/relationships/oleObject" Target="../embeddings/oleObject379.bin"/><Relationship Id="rId29" Type="http://schemas.openxmlformats.org/officeDocument/2006/relationships/oleObject" Target="../embeddings/oleObject386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372.bin"/><Relationship Id="rId24" Type="http://schemas.openxmlformats.org/officeDocument/2006/relationships/oleObject" Target="../embeddings/oleObject381.bin"/><Relationship Id="rId32" Type="http://schemas.openxmlformats.org/officeDocument/2006/relationships/oleObject" Target="../embeddings/oleObject388.bin"/><Relationship Id="rId37" Type="http://schemas.openxmlformats.org/officeDocument/2006/relationships/oleObject" Target="../embeddings/oleObject391.bin"/><Relationship Id="rId5" Type="http://schemas.openxmlformats.org/officeDocument/2006/relationships/oleObject" Target="../embeddings/oleObject369.bin"/><Relationship Id="rId15" Type="http://schemas.openxmlformats.org/officeDocument/2006/relationships/oleObject" Target="../embeddings/oleObject375.bin"/><Relationship Id="rId23" Type="http://schemas.openxmlformats.org/officeDocument/2006/relationships/image" Target="../media/image161.wmf"/><Relationship Id="rId28" Type="http://schemas.openxmlformats.org/officeDocument/2006/relationships/oleObject" Target="../embeddings/oleObject385.bin"/><Relationship Id="rId36" Type="http://schemas.openxmlformats.org/officeDocument/2006/relationships/oleObject" Target="../embeddings/oleObject390.bin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378.bin"/><Relationship Id="rId31" Type="http://schemas.openxmlformats.org/officeDocument/2006/relationships/image" Target="../media/image165.wmf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371.bin"/><Relationship Id="rId14" Type="http://schemas.openxmlformats.org/officeDocument/2006/relationships/oleObject" Target="../embeddings/oleObject374.bin"/><Relationship Id="rId22" Type="http://schemas.openxmlformats.org/officeDocument/2006/relationships/oleObject" Target="../embeddings/oleObject380.bin"/><Relationship Id="rId27" Type="http://schemas.openxmlformats.org/officeDocument/2006/relationships/oleObject" Target="../embeddings/oleObject384.bin"/><Relationship Id="rId30" Type="http://schemas.openxmlformats.org/officeDocument/2006/relationships/oleObject" Target="../embeddings/oleObject387.bin"/><Relationship Id="rId35" Type="http://schemas.openxmlformats.org/officeDocument/2006/relationships/image" Target="../media/image167.wmf"/><Relationship Id="rId8" Type="http://schemas.openxmlformats.org/officeDocument/2006/relationships/image" Target="../media/image127.wmf"/><Relationship Id="rId3" Type="http://schemas.openxmlformats.org/officeDocument/2006/relationships/oleObject" Target="../embeddings/oleObject36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392.bin"/><Relationship Id="rId7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393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39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396.bin"/><Relationship Id="rId7" Type="http://schemas.openxmlformats.org/officeDocument/2006/relationships/oleObject" Target="../embeddings/oleObject3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397.bin"/><Relationship Id="rId10" Type="http://schemas.openxmlformats.org/officeDocument/2006/relationships/image" Target="../media/image171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39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405.bin"/><Relationship Id="rId3" Type="http://schemas.openxmlformats.org/officeDocument/2006/relationships/oleObject" Target="../embeddings/oleObject400.bin"/><Relationship Id="rId7" Type="http://schemas.openxmlformats.org/officeDocument/2006/relationships/oleObject" Target="../embeddings/oleObject402.bin"/><Relationship Id="rId12" Type="http://schemas.openxmlformats.org/officeDocument/2006/relationships/image" Target="../media/image174.wmf"/><Relationship Id="rId17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7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404.bin"/><Relationship Id="rId5" Type="http://schemas.openxmlformats.org/officeDocument/2006/relationships/oleObject" Target="../embeddings/oleObject401.bin"/><Relationship Id="rId15" Type="http://schemas.openxmlformats.org/officeDocument/2006/relationships/image" Target="../media/image175.wmf"/><Relationship Id="rId10" Type="http://schemas.openxmlformats.org/officeDocument/2006/relationships/image" Target="../media/image173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403.bin"/><Relationship Id="rId14" Type="http://schemas.openxmlformats.org/officeDocument/2006/relationships/oleObject" Target="../embeddings/oleObject40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408.bin"/><Relationship Id="rId7" Type="http://schemas.openxmlformats.org/officeDocument/2006/relationships/oleObject" Target="../embeddings/oleObject410.bin"/><Relationship Id="rId12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412.bin"/><Relationship Id="rId5" Type="http://schemas.openxmlformats.org/officeDocument/2006/relationships/oleObject" Target="../embeddings/oleObject409.bin"/><Relationship Id="rId10" Type="http://schemas.openxmlformats.org/officeDocument/2006/relationships/image" Target="../media/image180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41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oleObject" Target="../embeddings/oleObject413.bin"/><Relationship Id="rId7" Type="http://schemas.openxmlformats.org/officeDocument/2006/relationships/image" Target="../media/image1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14.bin"/><Relationship Id="rId5" Type="http://schemas.openxmlformats.org/officeDocument/2006/relationships/image" Target="../media/image184.png"/><Relationship Id="rId4" Type="http://schemas.openxmlformats.org/officeDocument/2006/relationships/image" Target="../media/image182.wmf"/><Relationship Id="rId9" Type="http://schemas.openxmlformats.org/officeDocument/2006/relationships/image" Target="../media/image1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420.bin"/><Relationship Id="rId18" Type="http://schemas.openxmlformats.org/officeDocument/2006/relationships/image" Target="../media/image198.wmf"/><Relationship Id="rId26" Type="http://schemas.openxmlformats.org/officeDocument/2006/relationships/image" Target="../media/image202.wmf"/><Relationship Id="rId3" Type="http://schemas.openxmlformats.org/officeDocument/2006/relationships/oleObject" Target="../embeddings/oleObject415.bin"/><Relationship Id="rId21" Type="http://schemas.openxmlformats.org/officeDocument/2006/relationships/oleObject" Target="../embeddings/oleObject424.bin"/><Relationship Id="rId7" Type="http://schemas.openxmlformats.org/officeDocument/2006/relationships/oleObject" Target="../embeddings/oleObject417.bin"/><Relationship Id="rId12" Type="http://schemas.openxmlformats.org/officeDocument/2006/relationships/image" Target="../media/image195.wmf"/><Relationship Id="rId17" Type="http://schemas.openxmlformats.org/officeDocument/2006/relationships/oleObject" Target="../embeddings/oleObject422.bin"/><Relationship Id="rId25" Type="http://schemas.openxmlformats.org/officeDocument/2006/relationships/oleObject" Target="../embeddings/oleObject4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7.wmf"/><Relationship Id="rId20" Type="http://schemas.openxmlformats.org/officeDocument/2006/relationships/image" Target="../media/image199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419.bin"/><Relationship Id="rId24" Type="http://schemas.openxmlformats.org/officeDocument/2006/relationships/image" Target="../media/image201.wmf"/><Relationship Id="rId5" Type="http://schemas.openxmlformats.org/officeDocument/2006/relationships/oleObject" Target="../embeddings/oleObject416.bin"/><Relationship Id="rId15" Type="http://schemas.openxmlformats.org/officeDocument/2006/relationships/oleObject" Target="../embeddings/oleObject421.bin"/><Relationship Id="rId23" Type="http://schemas.openxmlformats.org/officeDocument/2006/relationships/oleObject" Target="../embeddings/oleObject425.bin"/><Relationship Id="rId10" Type="http://schemas.openxmlformats.org/officeDocument/2006/relationships/image" Target="../media/image194.wmf"/><Relationship Id="rId19" Type="http://schemas.openxmlformats.org/officeDocument/2006/relationships/oleObject" Target="../embeddings/oleObject423.bin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418.bin"/><Relationship Id="rId14" Type="http://schemas.openxmlformats.org/officeDocument/2006/relationships/image" Target="../media/image196.wmf"/><Relationship Id="rId22" Type="http://schemas.openxmlformats.org/officeDocument/2006/relationships/image" Target="../media/image20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oleObject" Target="../embeddings/oleObject427.bin"/><Relationship Id="rId7" Type="http://schemas.openxmlformats.org/officeDocument/2006/relationships/oleObject" Target="../embeddings/oleObject4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04.wmf"/><Relationship Id="rId5" Type="http://schemas.openxmlformats.org/officeDocument/2006/relationships/oleObject" Target="../embeddings/oleObject428.bin"/><Relationship Id="rId4" Type="http://schemas.openxmlformats.org/officeDocument/2006/relationships/image" Target="../media/image20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2.bin"/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437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14.wmf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434.bin"/><Relationship Id="rId17" Type="http://schemas.openxmlformats.org/officeDocument/2006/relationships/image" Target="../media/image2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6.bin"/><Relationship Id="rId20" Type="http://schemas.openxmlformats.org/officeDocument/2006/relationships/oleObject" Target="../embeddings/oleObject438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31.bin"/><Relationship Id="rId11" Type="http://schemas.openxmlformats.org/officeDocument/2006/relationships/image" Target="../media/image209.wmf"/><Relationship Id="rId5" Type="http://schemas.openxmlformats.org/officeDocument/2006/relationships/image" Target="../media/image206.wmf"/><Relationship Id="rId15" Type="http://schemas.openxmlformats.org/officeDocument/2006/relationships/image" Target="../media/image211.wmf"/><Relationship Id="rId23" Type="http://schemas.openxmlformats.org/officeDocument/2006/relationships/image" Target="../media/image215.wmf"/><Relationship Id="rId10" Type="http://schemas.openxmlformats.org/officeDocument/2006/relationships/oleObject" Target="../embeddings/oleObject433.bin"/><Relationship Id="rId19" Type="http://schemas.openxmlformats.org/officeDocument/2006/relationships/image" Target="../media/image213.wmf"/><Relationship Id="rId4" Type="http://schemas.openxmlformats.org/officeDocument/2006/relationships/oleObject" Target="../embeddings/oleObject430.bin"/><Relationship Id="rId9" Type="http://schemas.openxmlformats.org/officeDocument/2006/relationships/image" Target="../media/image208.wmf"/><Relationship Id="rId14" Type="http://schemas.openxmlformats.org/officeDocument/2006/relationships/oleObject" Target="../embeddings/oleObject435.bin"/><Relationship Id="rId22" Type="http://schemas.openxmlformats.org/officeDocument/2006/relationships/oleObject" Target="../embeddings/oleObject43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2.jpeg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Bouquet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 anchor="ctr"/>
          <a:lstStyle/>
          <a:p>
            <a:pPr eaLnBrk="1" hangingPunct="1"/>
            <a:r>
              <a:rPr lang="en-US" altLang="he-IL" sz="440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33557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057400" y="838200"/>
            <a:ext cx="81534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of validity of the single scattering (small perturbation) approximation</a:t>
            </a: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7696201" y="3184526"/>
          <a:ext cx="969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משוואה" r:id="rId3" imgW="291847" imgH="164957" progId="Equation.3">
                  <p:embed/>
                </p:oleObj>
              </mc:Choice>
              <mc:Fallback>
                <p:oleObj name="משוואה" r:id="rId3" imgW="291847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1" y="3184526"/>
                        <a:ext cx="969963" cy="549275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2" name="Group 19"/>
          <p:cNvGrpSpPr>
            <a:grpSpLocks/>
          </p:cNvGrpSpPr>
          <p:nvPr/>
        </p:nvGrpSpPr>
        <p:grpSpPr bwMode="auto">
          <a:xfrm>
            <a:off x="2209800" y="2743200"/>
            <a:ext cx="5181600" cy="1587500"/>
            <a:chOff x="432" y="1880"/>
            <a:chExt cx="3264" cy="1000"/>
          </a:xfrm>
        </p:grpSpPr>
        <p:grpSp>
          <p:nvGrpSpPr>
            <p:cNvPr id="22534" name="Group 12"/>
            <p:cNvGrpSpPr>
              <a:grpSpLocks/>
            </p:cNvGrpSpPr>
            <p:nvPr/>
          </p:nvGrpSpPr>
          <p:grpSpPr bwMode="auto">
            <a:xfrm>
              <a:off x="432" y="2016"/>
              <a:ext cx="2448" cy="672"/>
              <a:chOff x="816" y="1824"/>
              <a:chExt cx="2448" cy="672"/>
            </a:xfrm>
          </p:grpSpPr>
          <p:sp>
            <p:nvSpPr>
              <p:cNvPr id="22536" name="Text Box 5"/>
              <p:cNvSpPr txBox="1">
                <a:spLocks noChangeArrowheads="1"/>
              </p:cNvSpPr>
              <p:nvPr/>
            </p:nvSpPr>
            <p:spPr bwMode="auto">
              <a:xfrm>
                <a:off x="816" y="1824"/>
                <a:ext cx="2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(Energy of the scattered field)</a:t>
                </a:r>
              </a:p>
            </p:txBody>
          </p:sp>
          <p:sp>
            <p:nvSpPr>
              <p:cNvPr id="22537" name="Text Box 7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2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(Energy of the incident field)</a:t>
                </a:r>
              </a:p>
            </p:txBody>
          </p:sp>
          <p:sp>
            <p:nvSpPr>
              <p:cNvPr id="22538" name="Line 9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22539" name="Object 10"/>
              <p:cNvGraphicFramePr>
                <a:graphicFrameLocks noChangeAspect="1"/>
              </p:cNvGraphicFramePr>
              <p:nvPr/>
            </p:nvGraphicFramePr>
            <p:xfrm>
              <a:off x="2844" y="209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31" name="משוואה" r:id="rId5" imgW="114151" imgH="215619" progId="Equation.3">
                      <p:embed/>
                    </p:oleObj>
                  </mc:Choice>
                  <mc:Fallback>
                    <p:oleObj name="משוואה" r:id="rId5" imgW="114151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" y="209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535" name="Object 11"/>
            <p:cNvGraphicFramePr>
              <a:graphicFrameLocks noChangeAspect="1"/>
            </p:cNvGraphicFramePr>
            <p:nvPr/>
          </p:nvGraphicFramePr>
          <p:xfrm>
            <a:off x="2814" y="1880"/>
            <a:ext cx="882" cy="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משוואה" r:id="rId7" imgW="380835" imgH="431613" progId="Equation.3">
                    <p:embed/>
                  </p:oleObj>
                </mc:Choice>
                <mc:Fallback>
                  <p:oleObj name="משוואה" r:id="rId7" imgW="38083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4" y="1880"/>
                          <a:ext cx="882" cy="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3" name="Text Box 18"/>
          <p:cNvSpPr txBox="1">
            <a:spLocks noChangeArrowheads="1"/>
          </p:cNvSpPr>
          <p:nvPr/>
        </p:nvSpPr>
        <p:spPr bwMode="auto">
          <a:xfrm>
            <a:off x="3733800" y="4572001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000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scattering</a:t>
            </a:r>
          </a:p>
        </p:txBody>
      </p:sp>
    </p:spTree>
    <p:extLst>
      <p:ext uri="{BB962C8B-B14F-4D97-AF65-F5344CB8AC3E}">
        <p14:creationId xmlns:p14="http://schemas.microsoft.com/office/powerpoint/2010/main" val="33362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1524000" y="2630488"/>
          <a:ext cx="91567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משוואה" r:id="rId3" imgW="1574800" imgH="241300" progId="Equation.3">
                  <p:embed/>
                </p:oleObj>
              </mc:Choice>
              <mc:Fallback>
                <p:oleObj name="משוואה" r:id="rId3" imgW="157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30488"/>
                        <a:ext cx="9156700" cy="140335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4648200" y="5054600"/>
          <a:ext cx="2438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משוואה" r:id="rId5" imgW="609336" imgH="431613" progId="Equation.3">
                  <p:embed/>
                </p:oleObj>
              </mc:Choice>
              <mc:Fallback>
                <p:oleObj name="משוואה" r:id="rId5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54600"/>
                        <a:ext cx="2438400" cy="1727200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733800" y="4129088"/>
            <a:ext cx="4648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Extinction Length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352800" y="411163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400"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 </a:t>
            </a:r>
            <a:r>
              <a:rPr lang="en-US" altLang="he-IL" sz="1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3558" name="Group 1"/>
          <p:cNvGrpSpPr>
            <a:grpSpLocks/>
          </p:cNvGrpSpPr>
          <p:nvPr/>
        </p:nvGrpSpPr>
        <p:grpSpPr bwMode="auto">
          <a:xfrm>
            <a:off x="3752851" y="1371601"/>
            <a:ext cx="4271963" cy="906463"/>
            <a:chOff x="2228850" y="1600200"/>
            <a:chExt cx="4271963" cy="906463"/>
          </a:xfrm>
        </p:grpSpPr>
        <p:graphicFrame>
          <p:nvGraphicFramePr>
            <p:cNvPr id="23559" name="Object 5"/>
            <p:cNvGraphicFramePr>
              <a:graphicFrameLocks noChangeAspect="1"/>
            </p:cNvGraphicFramePr>
            <p:nvPr/>
          </p:nvGraphicFramePr>
          <p:xfrm>
            <a:off x="2228850" y="1600200"/>
            <a:ext cx="3181350" cy="830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משוואה" r:id="rId7" imgW="876300" imgH="228600" progId="Equation.3">
                    <p:embed/>
                  </p:oleObj>
                </mc:Choice>
                <mc:Fallback>
                  <p:oleObj name="משוואה" r:id="rId7" imgW="876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850" y="1600200"/>
                          <a:ext cx="3181350" cy="830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0" name="Object 6"/>
            <p:cNvGraphicFramePr>
              <a:graphicFrameLocks noChangeAspect="1"/>
            </p:cNvGraphicFramePr>
            <p:nvPr/>
          </p:nvGraphicFramePr>
          <p:xfrm>
            <a:off x="5486400" y="1676400"/>
            <a:ext cx="1014413" cy="830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משוואה" r:id="rId9" imgW="279400" imgH="228600" progId="Equation.3">
                    <p:embed/>
                  </p:oleObj>
                </mc:Choice>
                <mc:Fallback>
                  <p:oleObj name="משוואה" r:id="rId9" imgW="27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676400"/>
                          <a:ext cx="1014413" cy="830263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55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rot="10800000">
            <a:off x="3124200" y="381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3124200" y="34290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3200400" y="1"/>
          <a:ext cx="9207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משוואה" r:id="rId3" imgW="317225" imgH="203024" progId="Equation.3">
                  <p:embed/>
                </p:oleObj>
              </mc:Choice>
              <mc:Fallback>
                <p:oleObj name="משוואה" r:id="rId3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"/>
                        <a:ext cx="9207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7"/>
          <p:cNvGraphicFramePr>
            <a:graphicFrameLocks noChangeAspect="1"/>
          </p:cNvGraphicFramePr>
          <p:nvPr/>
        </p:nvGraphicFramePr>
        <p:xfrm>
          <a:off x="8991600" y="3505200"/>
          <a:ext cx="5476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משוואה" r:id="rId5" imgW="126835" imgH="139518" progId="Equation.3">
                  <p:embed/>
                </p:oleObj>
              </mc:Choice>
              <mc:Fallback>
                <p:oleObj name="משוואה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3505200"/>
                        <a:ext cx="5476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Freeform 19"/>
          <p:cNvSpPr>
            <a:spLocks/>
          </p:cNvSpPr>
          <p:nvPr/>
        </p:nvSpPr>
        <p:spPr bwMode="auto">
          <a:xfrm>
            <a:off x="3122614" y="1811339"/>
            <a:ext cx="6167437" cy="1616075"/>
          </a:xfrm>
          <a:custGeom>
            <a:avLst/>
            <a:gdLst>
              <a:gd name="T0" fmla="*/ 0 w 3885"/>
              <a:gd name="T1" fmla="*/ 2147483646 h 1018"/>
              <a:gd name="T2" fmla="*/ 2147483646 w 3885"/>
              <a:gd name="T3" fmla="*/ 2147483646 h 1018"/>
              <a:gd name="T4" fmla="*/ 2147483646 w 3885"/>
              <a:gd name="T5" fmla="*/ 2147483646 h 1018"/>
              <a:gd name="T6" fmla="*/ 2147483646 w 3885"/>
              <a:gd name="T7" fmla="*/ 2147483646 h 1018"/>
              <a:gd name="T8" fmla="*/ 2147483646 w 3885"/>
              <a:gd name="T9" fmla="*/ 2147483646 h 1018"/>
              <a:gd name="T10" fmla="*/ 2147483646 w 3885"/>
              <a:gd name="T11" fmla="*/ 2147483646 h 1018"/>
              <a:gd name="T12" fmla="*/ 2147483646 w 3885"/>
              <a:gd name="T13" fmla="*/ 2147483646 h 1018"/>
              <a:gd name="T14" fmla="*/ 2147483646 w 3885"/>
              <a:gd name="T15" fmla="*/ 2147483646 h 1018"/>
              <a:gd name="T16" fmla="*/ 2147483646 w 3885"/>
              <a:gd name="T17" fmla="*/ 2147483646 h 1018"/>
              <a:gd name="T18" fmla="*/ 2147483646 w 3885"/>
              <a:gd name="T19" fmla="*/ 2147483646 h 1018"/>
              <a:gd name="T20" fmla="*/ 2147483646 w 3885"/>
              <a:gd name="T21" fmla="*/ 0 h 1018"/>
              <a:gd name="T22" fmla="*/ 2147483646 w 3885"/>
              <a:gd name="T23" fmla="*/ 2147483646 h 1018"/>
              <a:gd name="T24" fmla="*/ 2147483646 w 3885"/>
              <a:gd name="T25" fmla="*/ 2147483646 h 1018"/>
              <a:gd name="T26" fmla="*/ 2147483646 w 3885"/>
              <a:gd name="T27" fmla="*/ 2147483646 h 1018"/>
              <a:gd name="T28" fmla="*/ 2147483646 w 3885"/>
              <a:gd name="T29" fmla="*/ 2147483646 h 1018"/>
              <a:gd name="T30" fmla="*/ 2147483646 w 3885"/>
              <a:gd name="T31" fmla="*/ 2147483646 h 1018"/>
              <a:gd name="T32" fmla="*/ 2147483646 w 3885"/>
              <a:gd name="T33" fmla="*/ 2147483646 h 1018"/>
              <a:gd name="T34" fmla="*/ 2147483646 w 3885"/>
              <a:gd name="T35" fmla="*/ 2147483646 h 1018"/>
              <a:gd name="T36" fmla="*/ 2147483646 w 3885"/>
              <a:gd name="T37" fmla="*/ 2147483646 h 1018"/>
              <a:gd name="T38" fmla="*/ 2147483646 w 3885"/>
              <a:gd name="T39" fmla="*/ 2147483646 h 1018"/>
              <a:gd name="T40" fmla="*/ 2147483646 w 3885"/>
              <a:gd name="T41" fmla="*/ 2147483646 h 1018"/>
              <a:gd name="T42" fmla="*/ 2147483646 w 3885"/>
              <a:gd name="T43" fmla="*/ 2147483646 h 1018"/>
              <a:gd name="T44" fmla="*/ 2147483646 w 3885"/>
              <a:gd name="T45" fmla="*/ 2147483646 h 1018"/>
              <a:gd name="T46" fmla="*/ 2147483646 w 3885"/>
              <a:gd name="T47" fmla="*/ 2147483646 h 1018"/>
              <a:gd name="T48" fmla="*/ 2147483646 w 3885"/>
              <a:gd name="T49" fmla="*/ 2147483646 h 1018"/>
              <a:gd name="T50" fmla="*/ 2147483646 w 3885"/>
              <a:gd name="T51" fmla="*/ 2147483646 h 1018"/>
              <a:gd name="T52" fmla="*/ 2147483646 w 3885"/>
              <a:gd name="T53" fmla="*/ 2147483646 h 1018"/>
              <a:gd name="T54" fmla="*/ 2147483646 w 3885"/>
              <a:gd name="T55" fmla="*/ 2147483646 h 1018"/>
              <a:gd name="T56" fmla="*/ 2147483646 w 3885"/>
              <a:gd name="T57" fmla="*/ 2147483646 h 1018"/>
              <a:gd name="T58" fmla="*/ 2147483646 w 3885"/>
              <a:gd name="T59" fmla="*/ 2147483646 h 1018"/>
              <a:gd name="T60" fmla="*/ 2147483646 w 3885"/>
              <a:gd name="T61" fmla="*/ 2147483646 h 1018"/>
              <a:gd name="T62" fmla="*/ 2147483646 w 3885"/>
              <a:gd name="T63" fmla="*/ 2147483646 h 1018"/>
              <a:gd name="T64" fmla="*/ 2147483646 w 3885"/>
              <a:gd name="T65" fmla="*/ 2147483646 h 1018"/>
              <a:gd name="T66" fmla="*/ 2147483646 w 3885"/>
              <a:gd name="T67" fmla="*/ 2147483646 h 10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85" h="1018">
                <a:moveTo>
                  <a:pt x="0" y="603"/>
                </a:moveTo>
                <a:cubicBezTo>
                  <a:pt x="4" y="563"/>
                  <a:pt x="3" y="521"/>
                  <a:pt x="13" y="482"/>
                </a:cubicBezTo>
                <a:cubicBezTo>
                  <a:pt x="24" y="440"/>
                  <a:pt x="92" y="404"/>
                  <a:pt x="121" y="375"/>
                </a:cubicBezTo>
                <a:cubicBezTo>
                  <a:pt x="130" y="357"/>
                  <a:pt x="137" y="339"/>
                  <a:pt x="147" y="322"/>
                </a:cubicBezTo>
                <a:cubicBezTo>
                  <a:pt x="155" y="308"/>
                  <a:pt x="167" y="296"/>
                  <a:pt x="174" y="282"/>
                </a:cubicBezTo>
                <a:cubicBezTo>
                  <a:pt x="189" y="252"/>
                  <a:pt x="185" y="224"/>
                  <a:pt x="214" y="201"/>
                </a:cubicBezTo>
                <a:cubicBezTo>
                  <a:pt x="225" y="192"/>
                  <a:pt x="241" y="192"/>
                  <a:pt x="255" y="188"/>
                </a:cubicBezTo>
                <a:cubicBezTo>
                  <a:pt x="296" y="125"/>
                  <a:pt x="308" y="143"/>
                  <a:pt x="375" y="121"/>
                </a:cubicBezTo>
                <a:cubicBezTo>
                  <a:pt x="431" y="84"/>
                  <a:pt x="474" y="47"/>
                  <a:pt x="536" y="27"/>
                </a:cubicBezTo>
                <a:cubicBezTo>
                  <a:pt x="608" y="50"/>
                  <a:pt x="679" y="37"/>
                  <a:pt x="750" y="14"/>
                </a:cubicBezTo>
                <a:cubicBezTo>
                  <a:pt x="840" y="28"/>
                  <a:pt x="917" y="23"/>
                  <a:pt x="1005" y="0"/>
                </a:cubicBezTo>
                <a:cubicBezTo>
                  <a:pt x="1032" y="5"/>
                  <a:pt x="1059" y="7"/>
                  <a:pt x="1085" y="14"/>
                </a:cubicBezTo>
                <a:cubicBezTo>
                  <a:pt x="1112" y="21"/>
                  <a:pt x="1165" y="40"/>
                  <a:pt x="1165" y="40"/>
                </a:cubicBezTo>
                <a:cubicBezTo>
                  <a:pt x="1179" y="49"/>
                  <a:pt x="1191" y="60"/>
                  <a:pt x="1206" y="67"/>
                </a:cubicBezTo>
                <a:cubicBezTo>
                  <a:pt x="1219" y="73"/>
                  <a:pt x="1234" y="74"/>
                  <a:pt x="1246" y="81"/>
                </a:cubicBezTo>
                <a:cubicBezTo>
                  <a:pt x="1274" y="97"/>
                  <a:pt x="1326" y="134"/>
                  <a:pt x="1326" y="134"/>
                </a:cubicBezTo>
                <a:cubicBezTo>
                  <a:pt x="1351" y="204"/>
                  <a:pt x="1322" y="149"/>
                  <a:pt x="1380" y="201"/>
                </a:cubicBezTo>
                <a:cubicBezTo>
                  <a:pt x="1408" y="226"/>
                  <a:pt x="1460" y="282"/>
                  <a:pt x="1460" y="282"/>
                </a:cubicBezTo>
                <a:cubicBezTo>
                  <a:pt x="1468" y="306"/>
                  <a:pt x="1478" y="345"/>
                  <a:pt x="1500" y="362"/>
                </a:cubicBezTo>
                <a:cubicBezTo>
                  <a:pt x="1535" y="389"/>
                  <a:pt x="1626" y="395"/>
                  <a:pt x="1674" y="429"/>
                </a:cubicBezTo>
                <a:cubicBezTo>
                  <a:pt x="1731" y="470"/>
                  <a:pt x="1781" y="528"/>
                  <a:pt x="1849" y="549"/>
                </a:cubicBezTo>
                <a:cubicBezTo>
                  <a:pt x="1887" y="588"/>
                  <a:pt x="1914" y="635"/>
                  <a:pt x="1956" y="670"/>
                </a:cubicBezTo>
                <a:cubicBezTo>
                  <a:pt x="2017" y="721"/>
                  <a:pt x="2083" y="731"/>
                  <a:pt x="2157" y="750"/>
                </a:cubicBezTo>
                <a:cubicBezTo>
                  <a:pt x="2207" y="763"/>
                  <a:pt x="2240" y="792"/>
                  <a:pt x="2291" y="804"/>
                </a:cubicBezTo>
                <a:cubicBezTo>
                  <a:pt x="2318" y="822"/>
                  <a:pt x="2353" y="831"/>
                  <a:pt x="2371" y="858"/>
                </a:cubicBezTo>
                <a:cubicBezTo>
                  <a:pt x="2380" y="871"/>
                  <a:pt x="2384" y="889"/>
                  <a:pt x="2398" y="898"/>
                </a:cubicBezTo>
                <a:cubicBezTo>
                  <a:pt x="2475" y="946"/>
                  <a:pt x="2650" y="969"/>
                  <a:pt x="2733" y="978"/>
                </a:cubicBezTo>
                <a:cubicBezTo>
                  <a:pt x="2808" y="998"/>
                  <a:pt x="2885" y="1000"/>
                  <a:pt x="2960" y="1018"/>
                </a:cubicBezTo>
                <a:cubicBezTo>
                  <a:pt x="3120" y="1009"/>
                  <a:pt x="3175" y="1001"/>
                  <a:pt x="3309" y="978"/>
                </a:cubicBezTo>
                <a:cubicBezTo>
                  <a:pt x="3355" y="932"/>
                  <a:pt x="3408" y="878"/>
                  <a:pt x="3469" y="858"/>
                </a:cubicBezTo>
                <a:cubicBezTo>
                  <a:pt x="3507" y="801"/>
                  <a:pt x="3554" y="746"/>
                  <a:pt x="3603" y="697"/>
                </a:cubicBezTo>
                <a:cubicBezTo>
                  <a:pt x="3619" y="652"/>
                  <a:pt x="3630" y="616"/>
                  <a:pt x="3657" y="576"/>
                </a:cubicBezTo>
                <a:cubicBezTo>
                  <a:pt x="3683" y="497"/>
                  <a:pt x="3721" y="436"/>
                  <a:pt x="3791" y="389"/>
                </a:cubicBezTo>
                <a:cubicBezTo>
                  <a:pt x="3819" y="348"/>
                  <a:pt x="3851" y="329"/>
                  <a:pt x="3885" y="295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24583" name="Group 22"/>
          <p:cNvGrpSpPr>
            <a:grpSpLocks/>
          </p:cNvGrpSpPr>
          <p:nvPr/>
        </p:nvGrpSpPr>
        <p:grpSpPr bwMode="auto">
          <a:xfrm>
            <a:off x="4191000" y="914400"/>
            <a:ext cx="533400" cy="685800"/>
            <a:chOff x="2544" y="336"/>
            <a:chExt cx="336" cy="432"/>
          </a:xfrm>
        </p:grpSpPr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2544" y="76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24597" name="Object 21"/>
            <p:cNvGraphicFramePr>
              <a:graphicFrameLocks noChangeAspect="1"/>
            </p:cNvGraphicFramePr>
            <p:nvPr/>
          </p:nvGraphicFramePr>
          <p:xfrm>
            <a:off x="2544" y="336"/>
            <a:ext cx="308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6" name="משוואה" r:id="rId7" imgW="139579" imgH="177646" progId="Equation.3">
                    <p:embed/>
                  </p:oleObj>
                </mc:Choice>
                <mc:Fallback>
                  <p:oleObj name="משוואה" r:id="rId7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36"/>
                          <a:ext cx="308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29000" y="3429000"/>
            <a:ext cx="5181600" cy="2514600"/>
            <a:chOff x="1905000" y="3429000"/>
            <a:chExt cx="5181600" cy="2514600"/>
          </a:xfrm>
        </p:grpSpPr>
        <p:sp>
          <p:nvSpPr>
            <p:cNvPr id="24594" name="Text Box 23"/>
            <p:cNvSpPr txBox="1">
              <a:spLocks noChangeArrowheads="1"/>
            </p:cNvSpPr>
            <p:nvPr/>
          </p:nvSpPr>
          <p:spPr bwMode="auto">
            <a:xfrm>
              <a:off x="1905000" y="3429000"/>
              <a:ext cx="51816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4400" i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smooth perturbations</a:t>
              </a:r>
              <a:r>
                <a:rPr lang="en-US" altLang="he-I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4595" name="Object 30"/>
            <p:cNvGraphicFramePr>
              <a:graphicFrameLocks noChangeAspect="1"/>
            </p:cNvGraphicFramePr>
            <p:nvPr/>
          </p:nvGraphicFramePr>
          <p:xfrm>
            <a:off x="3034205" y="4304642"/>
            <a:ext cx="2384599" cy="1638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משוואה" r:id="rId9" imgW="596900" imgH="431800" progId="Equation.3">
                    <p:embed/>
                  </p:oleObj>
                </mc:Choice>
                <mc:Fallback>
                  <p:oleObj name="משוואה" r:id="rId9" imgW="5969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4205" y="4304642"/>
                          <a:ext cx="2384599" cy="1638958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5" name="Group 35"/>
          <p:cNvGrpSpPr>
            <a:grpSpLocks/>
          </p:cNvGrpSpPr>
          <p:nvPr/>
        </p:nvGrpSpPr>
        <p:grpSpPr bwMode="auto">
          <a:xfrm>
            <a:off x="3124200" y="2514600"/>
            <a:ext cx="5715000" cy="762000"/>
            <a:chOff x="960" y="1680"/>
            <a:chExt cx="3640" cy="480"/>
          </a:xfrm>
        </p:grpSpPr>
        <p:sp>
          <p:nvSpPr>
            <p:cNvPr id="24592" name="Line 32"/>
            <p:cNvSpPr>
              <a:spLocks noChangeShapeType="1"/>
            </p:cNvSpPr>
            <p:nvPr/>
          </p:nvSpPr>
          <p:spPr bwMode="auto">
            <a:xfrm>
              <a:off x="960" y="1872"/>
              <a:ext cx="36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24593" name="Object 34"/>
            <p:cNvGraphicFramePr>
              <a:graphicFrameLocks noChangeAspect="1"/>
            </p:cNvGraphicFramePr>
            <p:nvPr/>
          </p:nvGraphicFramePr>
          <p:xfrm>
            <a:off x="1680" y="1680"/>
            <a:ext cx="45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8" name="משוואה" r:id="rId11" imgW="228600" imgH="241300" progId="Equation.3">
                    <p:embed/>
                  </p:oleObj>
                </mc:Choice>
                <mc:Fallback>
                  <p:oleObj name="משוואה" r:id="rId11" imgW="2286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680"/>
                          <a:ext cx="455" cy="48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86" name="Group 38"/>
          <p:cNvGrpSpPr>
            <a:grpSpLocks/>
          </p:cNvGrpSpPr>
          <p:nvPr/>
        </p:nvGrpSpPr>
        <p:grpSpPr bwMode="auto">
          <a:xfrm>
            <a:off x="2819400" y="5918200"/>
            <a:ext cx="5638800" cy="711200"/>
            <a:chOff x="816" y="2736"/>
            <a:chExt cx="3552" cy="448"/>
          </a:xfrm>
        </p:grpSpPr>
        <p:sp>
          <p:nvSpPr>
            <p:cNvPr id="24590" name="Text Box 26"/>
            <p:cNvSpPr txBox="1">
              <a:spLocks noChangeArrowheads="1"/>
            </p:cNvSpPr>
            <p:nvPr/>
          </p:nvSpPr>
          <p:spPr bwMode="auto">
            <a:xfrm>
              <a:off x="1152" y="2736"/>
              <a:ext cx="32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400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not necessarily small</a:t>
              </a:r>
            </a:p>
          </p:txBody>
        </p:sp>
        <p:graphicFrame>
          <p:nvGraphicFramePr>
            <p:cNvPr id="24591" name="Object 37"/>
            <p:cNvGraphicFramePr>
              <a:graphicFrameLocks noChangeAspect="1"/>
            </p:cNvGraphicFramePr>
            <p:nvPr/>
          </p:nvGraphicFramePr>
          <p:xfrm>
            <a:off x="816" y="2832"/>
            <a:ext cx="38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9" name="משוואה" r:id="rId13" imgW="152334" imgH="139639" progId="Equation.3">
                    <p:embed/>
                  </p:oleObj>
                </mc:Choice>
                <mc:Fallback>
                  <p:oleObj name="משוואה" r:id="rId13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832"/>
                          <a:ext cx="384" cy="352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24400" y="228600"/>
            <a:ext cx="5181600" cy="1828800"/>
            <a:chOff x="3200400" y="228600"/>
            <a:chExt cx="5181600" cy="1828183"/>
          </a:xfrm>
        </p:grpSpPr>
        <p:graphicFrame>
          <p:nvGraphicFramePr>
            <p:cNvPr id="24588" name="Object 24"/>
            <p:cNvGraphicFramePr>
              <a:graphicFrameLocks noChangeAspect="1"/>
            </p:cNvGraphicFramePr>
            <p:nvPr/>
          </p:nvGraphicFramePr>
          <p:xfrm>
            <a:off x="4316477" y="942358"/>
            <a:ext cx="2618539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משוואה" r:id="rId15" imgW="965200" imgH="431800" progId="Equation.3">
                    <p:embed/>
                  </p:oleObj>
                </mc:Choice>
                <mc:Fallback>
                  <p:oleObj name="משוואה" r:id="rId15" imgW="9652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6477" y="942358"/>
                          <a:ext cx="2618539" cy="111442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9" name="Text Box 23"/>
            <p:cNvSpPr txBox="1">
              <a:spLocks noChangeArrowheads="1"/>
            </p:cNvSpPr>
            <p:nvPr/>
          </p:nvSpPr>
          <p:spPr bwMode="auto">
            <a:xfrm>
              <a:off x="3200400" y="228600"/>
              <a:ext cx="51816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4400" i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perturbations</a:t>
              </a:r>
              <a:r>
                <a:rPr lang="en-US" altLang="he-I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57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657600" y="2133600"/>
            <a:ext cx="48006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Optics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2940050" y="3429001"/>
          <a:ext cx="59896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1143000" imgH="431800" progId="Equation.3">
                  <p:embed/>
                </p:oleObj>
              </mc:Choice>
              <mc:Fallback>
                <p:oleObj name="Equation" r:id="rId3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429001"/>
                        <a:ext cx="5989638" cy="21494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3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524000" y="457200"/>
          <a:ext cx="91440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4" imgW="3098800" imgH="558800" progId="Equation.3">
                  <p:embed/>
                </p:oleObj>
              </mc:Choice>
              <mc:Fallback>
                <p:oleObj name="Equation" r:id="rId4" imgW="3098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9144000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66" name="Object 18"/>
          <p:cNvGraphicFramePr>
            <a:graphicFrameLocks noChangeAspect="1"/>
          </p:cNvGraphicFramePr>
          <p:nvPr/>
        </p:nvGraphicFramePr>
        <p:xfrm>
          <a:off x="2743200" y="2514601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6" imgW="126780" imgH="101424" progId="Equation.3">
                  <p:embed/>
                </p:oleObj>
              </mc:Choice>
              <mc:Fallback>
                <p:oleObj name="Equation" r:id="rId6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1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68" name="Object 20"/>
          <p:cNvGraphicFramePr>
            <a:graphicFrameLocks noChangeAspect="1"/>
          </p:cNvGraphicFramePr>
          <p:nvPr/>
        </p:nvGraphicFramePr>
        <p:xfrm>
          <a:off x="4419600" y="24384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8" imgW="139700" imgH="139700" progId="Equation.3">
                  <p:embed/>
                </p:oleObj>
              </mc:Choice>
              <mc:Fallback>
                <p:oleObj name="Equation" r:id="rId8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73" name="Object 25"/>
          <p:cNvGraphicFramePr>
            <a:graphicFrameLocks noChangeAspect="1"/>
          </p:cNvGraphicFramePr>
          <p:nvPr/>
        </p:nvGraphicFramePr>
        <p:xfrm>
          <a:off x="1752600" y="3505201"/>
          <a:ext cx="16891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10" imgW="634725" imgH="228501" progId="Equation.3">
                  <p:embed/>
                </p:oleObj>
              </mc:Choice>
              <mc:Fallback>
                <p:oleObj name="Equation" r:id="rId10" imgW="6347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05201"/>
                        <a:ext cx="16891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74" name="Group 26"/>
          <p:cNvGrpSpPr>
            <a:grpSpLocks/>
          </p:cNvGrpSpPr>
          <p:nvPr/>
        </p:nvGrpSpPr>
        <p:grpSpPr bwMode="auto">
          <a:xfrm>
            <a:off x="3733800" y="3429000"/>
            <a:ext cx="2209800" cy="533400"/>
            <a:chOff x="1344" y="2256"/>
            <a:chExt cx="1392" cy="336"/>
          </a:xfrm>
        </p:grpSpPr>
        <p:grpSp>
          <p:nvGrpSpPr>
            <p:cNvPr id="73788" name="Group 27"/>
            <p:cNvGrpSpPr>
              <a:grpSpLocks/>
            </p:cNvGrpSpPr>
            <p:nvPr/>
          </p:nvGrpSpPr>
          <p:grpSpPr bwMode="auto">
            <a:xfrm>
              <a:off x="1928" y="2256"/>
              <a:ext cx="808" cy="336"/>
              <a:chOff x="968" y="3744"/>
              <a:chExt cx="808" cy="336"/>
            </a:xfrm>
          </p:grpSpPr>
          <p:sp>
            <p:nvSpPr>
              <p:cNvPr id="73790" name="Line 28"/>
              <p:cNvSpPr>
                <a:spLocks noChangeShapeType="1"/>
              </p:cNvSpPr>
              <p:nvPr/>
            </p:nvSpPr>
            <p:spPr bwMode="auto">
              <a:xfrm>
                <a:off x="1064" y="403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73791" name="Object 29"/>
              <p:cNvGraphicFramePr>
                <a:graphicFrameLocks noChangeAspect="1"/>
              </p:cNvGraphicFramePr>
              <p:nvPr/>
            </p:nvGraphicFramePr>
            <p:xfrm>
              <a:off x="968" y="3744"/>
              <a:ext cx="222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12" name="Equation" r:id="rId12" imgW="152268" imgH="164957" progId="Equation.3">
                      <p:embed/>
                    </p:oleObj>
                  </mc:Choice>
                  <mc:Fallback>
                    <p:oleObj name="Equation" r:id="rId12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8" y="3744"/>
                            <a:ext cx="222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92" name="Object 30"/>
              <p:cNvGraphicFramePr>
                <a:graphicFrameLocks noChangeAspect="1"/>
              </p:cNvGraphicFramePr>
              <p:nvPr/>
            </p:nvGraphicFramePr>
            <p:xfrm>
              <a:off x="1496" y="3744"/>
              <a:ext cx="28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13" name="Equation" r:id="rId14" imgW="190500" imgH="228600" progId="Equation.3">
                      <p:embed/>
                    </p:oleObj>
                  </mc:Choice>
                  <mc:Fallback>
                    <p:oleObj name="Equation" r:id="rId14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6" y="3744"/>
                            <a:ext cx="280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789" name="AutoShape 31"/>
            <p:cNvSpPr>
              <a:spLocks noChangeArrowheads="1"/>
            </p:cNvSpPr>
            <p:nvPr/>
          </p:nvSpPr>
          <p:spPr bwMode="auto">
            <a:xfrm>
              <a:off x="1344" y="2448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55680" name="Object 32"/>
          <p:cNvGraphicFramePr>
            <a:graphicFrameLocks noChangeAspect="1"/>
          </p:cNvGraphicFramePr>
          <p:nvPr/>
        </p:nvGraphicFramePr>
        <p:xfrm>
          <a:off x="1676400" y="4292600"/>
          <a:ext cx="175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16" imgW="647419" imgH="215806" progId="Equation.3">
                  <p:embed/>
                </p:oleObj>
              </mc:Choice>
              <mc:Fallback>
                <p:oleObj name="Equation" r:id="rId16" imgW="64741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92600"/>
                        <a:ext cx="1752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81" name="Group 33"/>
          <p:cNvGrpSpPr>
            <a:grpSpLocks/>
          </p:cNvGrpSpPr>
          <p:nvPr/>
        </p:nvGrpSpPr>
        <p:grpSpPr bwMode="auto">
          <a:xfrm>
            <a:off x="3763964" y="4114800"/>
            <a:ext cx="2865437" cy="990600"/>
            <a:chOff x="1296" y="2592"/>
            <a:chExt cx="1805" cy="624"/>
          </a:xfrm>
        </p:grpSpPr>
        <p:sp>
          <p:nvSpPr>
            <p:cNvPr id="73784" name="Arc 34"/>
            <p:cNvSpPr>
              <a:spLocks/>
            </p:cNvSpPr>
            <p:nvPr/>
          </p:nvSpPr>
          <p:spPr bwMode="auto">
            <a:xfrm rot="-1852035">
              <a:off x="1968" y="2592"/>
              <a:ext cx="912" cy="624"/>
            </a:xfrm>
            <a:custGeom>
              <a:avLst/>
              <a:gdLst>
                <a:gd name="T0" fmla="*/ 0 w 30571"/>
                <a:gd name="T1" fmla="*/ 0 h 21600"/>
                <a:gd name="T2" fmla="*/ 0 w 30571"/>
                <a:gd name="T3" fmla="*/ 0 h 21600"/>
                <a:gd name="T4" fmla="*/ 0 w 305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571" h="21600" fill="none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</a:path>
                <a:path w="30571" h="21600" stroke="0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  <a:lnTo>
                    <a:pt x="8971" y="21600"/>
                  </a:lnTo>
                  <a:lnTo>
                    <a:pt x="0" y="195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3785" name="AutoShape 35"/>
            <p:cNvSpPr>
              <a:spLocks noChangeArrowheads="1"/>
            </p:cNvSpPr>
            <p:nvPr/>
          </p:nvSpPr>
          <p:spPr bwMode="auto">
            <a:xfrm>
              <a:off x="1296" y="2832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786" name="Object 36"/>
            <p:cNvGraphicFramePr>
              <a:graphicFrameLocks noChangeAspect="1"/>
            </p:cNvGraphicFramePr>
            <p:nvPr/>
          </p:nvGraphicFramePr>
          <p:xfrm>
            <a:off x="1776" y="2928"/>
            <a:ext cx="206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5" name="Equation" r:id="rId18" imgW="177569" imgH="215619" progId="Equation.3">
                    <p:embed/>
                  </p:oleObj>
                </mc:Choice>
                <mc:Fallback>
                  <p:oleObj name="Equation" r:id="rId18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928"/>
                          <a:ext cx="206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87" name="Object 37"/>
            <p:cNvGraphicFramePr>
              <a:graphicFrameLocks noChangeAspect="1"/>
            </p:cNvGraphicFramePr>
            <p:nvPr/>
          </p:nvGraphicFramePr>
          <p:xfrm>
            <a:off x="2880" y="2917"/>
            <a:ext cx="221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6" name="Equation" r:id="rId20" imgW="190335" imgH="215713" progId="Equation.3">
                    <p:embed/>
                  </p:oleObj>
                </mc:Choice>
                <mc:Fallback>
                  <p:oleObj name="Equation" r:id="rId20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17"/>
                          <a:ext cx="221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5686" name="Group 38"/>
          <p:cNvGrpSpPr>
            <a:grpSpLocks/>
          </p:cNvGrpSpPr>
          <p:nvPr/>
        </p:nvGrpSpPr>
        <p:grpSpPr bwMode="auto">
          <a:xfrm>
            <a:off x="3016250" y="5181600"/>
            <a:ext cx="3155950" cy="762000"/>
            <a:chOff x="768" y="3264"/>
            <a:chExt cx="1988" cy="480"/>
          </a:xfrm>
        </p:grpSpPr>
        <p:grpSp>
          <p:nvGrpSpPr>
            <p:cNvPr id="73779" name="Group 39"/>
            <p:cNvGrpSpPr>
              <a:grpSpLocks/>
            </p:cNvGrpSpPr>
            <p:nvPr/>
          </p:nvGrpSpPr>
          <p:grpSpPr bwMode="auto">
            <a:xfrm>
              <a:off x="768" y="3264"/>
              <a:ext cx="192" cy="324"/>
              <a:chOff x="857" y="3228"/>
              <a:chExt cx="192" cy="324"/>
            </a:xfrm>
          </p:grpSpPr>
          <p:sp>
            <p:nvSpPr>
              <p:cNvPr id="73782" name="Oval 40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73783" name="Object 41"/>
              <p:cNvGraphicFramePr>
                <a:graphicFrameLocks noChangeAspect="1"/>
              </p:cNvGraphicFramePr>
              <p:nvPr/>
            </p:nvGraphicFramePr>
            <p:xfrm>
              <a:off x="857" y="3228"/>
              <a:ext cx="192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17" name="Equation" r:id="rId22" imgW="165028" imgH="228501" progId="Equation.3">
                      <p:embed/>
                    </p:oleObj>
                  </mc:Choice>
                  <mc:Fallback>
                    <p:oleObj name="Equation" r:id="rId22" imgW="16502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" y="3228"/>
                            <a:ext cx="192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780" name="AutoShape 42"/>
            <p:cNvSpPr>
              <a:spLocks noChangeArrowheads="1"/>
            </p:cNvSpPr>
            <p:nvPr/>
          </p:nvSpPr>
          <p:spPr bwMode="auto">
            <a:xfrm>
              <a:off x="1248" y="3456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781" name="Object 43"/>
            <p:cNvGraphicFramePr>
              <a:graphicFrameLocks noChangeAspect="1"/>
            </p:cNvGraphicFramePr>
            <p:nvPr/>
          </p:nvGraphicFramePr>
          <p:xfrm>
            <a:off x="1920" y="3295"/>
            <a:ext cx="836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8" name="Equation" r:id="rId24" imgW="520474" imgH="279279" progId="Equation.3">
                    <p:embed/>
                  </p:oleObj>
                </mc:Choice>
                <mc:Fallback>
                  <p:oleObj name="Equation" r:id="rId24" imgW="520474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295"/>
                          <a:ext cx="836" cy="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692" name="Object 44"/>
          <p:cNvGraphicFramePr>
            <a:graphicFrameLocks noChangeAspect="1"/>
          </p:cNvGraphicFramePr>
          <p:nvPr/>
        </p:nvGraphicFramePr>
        <p:xfrm>
          <a:off x="1516062" y="6097588"/>
          <a:ext cx="2162176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tion" r:id="rId26" imgW="812447" imgH="228501" progId="Equation.3">
                  <p:embed/>
                </p:oleObj>
              </mc:Choice>
              <mc:Fallback>
                <p:oleObj name="Equation" r:id="rId2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2" y="6097588"/>
                        <a:ext cx="2162176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93" name="Group 45"/>
          <p:cNvGrpSpPr>
            <a:grpSpLocks/>
          </p:cNvGrpSpPr>
          <p:nvPr/>
        </p:nvGrpSpPr>
        <p:grpSpPr bwMode="auto">
          <a:xfrm>
            <a:off x="3810000" y="6019800"/>
            <a:ext cx="2120900" cy="533400"/>
            <a:chOff x="1440" y="3792"/>
            <a:chExt cx="1336" cy="336"/>
          </a:xfrm>
        </p:grpSpPr>
        <p:grpSp>
          <p:nvGrpSpPr>
            <p:cNvPr id="73774" name="Group 46"/>
            <p:cNvGrpSpPr>
              <a:grpSpLocks/>
            </p:cNvGrpSpPr>
            <p:nvPr/>
          </p:nvGrpSpPr>
          <p:grpSpPr bwMode="auto">
            <a:xfrm>
              <a:off x="1968" y="3792"/>
              <a:ext cx="808" cy="336"/>
              <a:chOff x="0" y="3744"/>
              <a:chExt cx="808" cy="336"/>
            </a:xfrm>
          </p:grpSpPr>
          <p:sp>
            <p:nvSpPr>
              <p:cNvPr id="73776" name="Line 47"/>
              <p:cNvSpPr>
                <a:spLocks noChangeShapeType="1"/>
              </p:cNvSpPr>
              <p:nvPr/>
            </p:nvSpPr>
            <p:spPr bwMode="auto">
              <a:xfrm>
                <a:off x="96" y="4032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73777" name="Object 48"/>
              <p:cNvGraphicFramePr>
                <a:graphicFrameLocks noChangeAspect="1"/>
              </p:cNvGraphicFramePr>
              <p:nvPr/>
            </p:nvGraphicFramePr>
            <p:xfrm>
              <a:off x="0" y="3744"/>
              <a:ext cx="222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0" name="Equation" r:id="rId28" imgW="152268" imgH="164957" progId="Equation.3">
                      <p:embed/>
                    </p:oleObj>
                  </mc:Choice>
                  <mc:Fallback>
                    <p:oleObj name="Equation" r:id="rId28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3744"/>
                            <a:ext cx="222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78" name="Object 49"/>
              <p:cNvGraphicFramePr>
                <a:graphicFrameLocks noChangeAspect="1"/>
              </p:cNvGraphicFramePr>
              <p:nvPr/>
            </p:nvGraphicFramePr>
            <p:xfrm>
              <a:off x="528" y="3744"/>
              <a:ext cx="28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1" name="Equation" r:id="rId29" imgW="190500" imgH="228600" progId="Equation.3">
                      <p:embed/>
                    </p:oleObj>
                  </mc:Choice>
                  <mc:Fallback>
                    <p:oleObj name="Equation" r:id="rId29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744"/>
                            <a:ext cx="280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775" name="AutoShape 50"/>
            <p:cNvSpPr>
              <a:spLocks noChangeArrowheads="1"/>
            </p:cNvSpPr>
            <p:nvPr/>
          </p:nvSpPr>
          <p:spPr bwMode="auto">
            <a:xfrm>
              <a:off x="1440" y="3984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702" name="Group 54"/>
          <p:cNvGrpSpPr>
            <a:grpSpLocks/>
          </p:cNvGrpSpPr>
          <p:nvPr/>
        </p:nvGrpSpPr>
        <p:grpSpPr bwMode="auto">
          <a:xfrm>
            <a:off x="1524000" y="1066800"/>
            <a:ext cx="1282700" cy="1676400"/>
            <a:chOff x="0" y="672"/>
            <a:chExt cx="808" cy="1056"/>
          </a:xfrm>
        </p:grpSpPr>
        <p:grpSp>
          <p:nvGrpSpPr>
            <p:cNvPr id="73768" name="Group 14"/>
            <p:cNvGrpSpPr>
              <a:grpSpLocks/>
            </p:cNvGrpSpPr>
            <p:nvPr/>
          </p:nvGrpSpPr>
          <p:grpSpPr bwMode="auto">
            <a:xfrm>
              <a:off x="0" y="1392"/>
              <a:ext cx="808" cy="336"/>
              <a:chOff x="0" y="3744"/>
              <a:chExt cx="808" cy="336"/>
            </a:xfrm>
          </p:grpSpPr>
          <p:sp>
            <p:nvSpPr>
              <p:cNvPr id="73771" name="Line 15"/>
              <p:cNvSpPr>
                <a:spLocks noChangeShapeType="1"/>
              </p:cNvSpPr>
              <p:nvPr/>
            </p:nvSpPr>
            <p:spPr bwMode="auto">
              <a:xfrm>
                <a:off x="96" y="4032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73772" name="Object 16"/>
              <p:cNvGraphicFramePr>
                <a:graphicFrameLocks noChangeAspect="1"/>
              </p:cNvGraphicFramePr>
              <p:nvPr/>
            </p:nvGraphicFramePr>
            <p:xfrm>
              <a:off x="0" y="3744"/>
              <a:ext cx="222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2" name="Equation" r:id="rId31" imgW="152268" imgH="164957" progId="Equation.3">
                      <p:embed/>
                    </p:oleObj>
                  </mc:Choice>
                  <mc:Fallback>
                    <p:oleObj name="Equation" r:id="rId31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3744"/>
                            <a:ext cx="222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73" name="Object 17"/>
              <p:cNvGraphicFramePr>
                <a:graphicFrameLocks noChangeAspect="1"/>
              </p:cNvGraphicFramePr>
              <p:nvPr/>
            </p:nvGraphicFramePr>
            <p:xfrm>
              <a:off x="528" y="3744"/>
              <a:ext cx="28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3" name="Equation" r:id="rId32" imgW="190500" imgH="228600" progId="Equation.3">
                      <p:embed/>
                    </p:oleObj>
                  </mc:Choice>
                  <mc:Fallback>
                    <p:oleObj name="Equation" r:id="rId32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744"/>
                            <a:ext cx="280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769" name="Line 52"/>
            <p:cNvSpPr>
              <a:spLocks noChangeShapeType="1"/>
            </p:cNvSpPr>
            <p:nvPr/>
          </p:nvSpPr>
          <p:spPr bwMode="auto">
            <a:xfrm>
              <a:off x="0" y="67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3770" name="Line 53"/>
            <p:cNvSpPr>
              <a:spLocks noChangeShapeType="1"/>
            </p:cNvSpPr>
            <p:nvPr/>
          </p:nvSpPr>
          <p:spPr bwMode="auto">
            <a:xfrm>
              <a:off x="384" y="720"/>
              <a:ext cx="96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55717" name="Group 69"/>
          <p:cNvGrpSpPr>
            <a:grpSpLocks/>
          </p:cNvGrpSpPr>
          <p:nvPr/>
        </p:nvGrpSpPr>
        <p:grpSpPr bwMode="auto">
          <a:xfrm>
            <a:off x="3060700" y="1066800"/>
            <a:ext cx="1358900" cy="1676400"/>
            <a:chOff x="968" y="672"/>
            <a:chExt cx="856" cy="1056"/>
          </a:xfrm>
        </p:grpSpPr>
        <p:grpSp>
          <p:nvGrpSpPr>
            <p:cNvPr id="73762" name="Group 21"/>
            <p:cNvGrpSpPr>
              <a:grpSpLocks/>
            </p:cNvGrpSpPr>
            <p:nvPr/>
          </p:nvGrpSpPr>
          <p:grpSpPr bwMode="auto">
            <a:xfrm>
              <a:off x="1016" y="1392"/>
              <a:ext cx="808" cy="336"/>
              <a:chOff x="968" y="3744"/>
              <a:chExt cx="808" cy="336"/>
            </a:xfrm>
          </p:grpSpPr>
          <p:sp>
            <p:nvSpPr>
              <p:cNvPr id="73765" name="Line 22"/>
              <p:cNvSpPr>
                <a:spLocks noChangeShapeType="1"/>
              </p:cNvSpPr>
              <p:nvPr/>
            </p:nvSpPr>
            <p:spPr bwMode="auto">
              <a:xfrm>
                <a:off x="1064" y="403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73766" name="Object 23"/>
              <p:cNvGraphicFramePr>
                <a:graphicFrameLocks noChangeAspect="1"/>
              </p:cNvGraphicFramePr>
              <p:nvPr/>
            </p:nvGraphicFramePr>
            <p:xfrm>
              <a:off x="968" y="3744"/>
              <a:ext cx="222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4" name="Equation" r:id="rId33" imgW="152268" imgH="164957" progId="Equation.3">
                      <p:embed/>
                    </p:oleObj>
                  </mc:Choice>
                  <mc:Fallback>
                    <p:oleObj name="Equation" r:id="rId33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8" y="3744"/>
                            <a:ext cx="222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67" name="Object 24"/>
              <p:cNvGraphicFramePr>
                <a:graphicFrameLocks noChangeAspect="1"/>
              </p:cNvGraphicFramePr>
              <p:nvPr/>
            </p:nvGraphicFramePr>
            <p:xfrm>
              <a:off x="1496" y="3744"/>
              <a:ext cx="28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5" name="Equation" r:id="rId34" imgW="190500" imgH="228600" progId="Equation.3">
                      <p:embed/>
                    </p:oleObj>
                  </mc:Choice>
                  <mc:Fallback>
                    <p:oleObj name="Equation" r:id="rId34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6" y="3744"/>
                            <a:ext cx="280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763" name="Line 67"/>
            <p:cNvSpPr>
              <a:spLocks noChangeShapeType="1"/>
            </p:cNvSpPr>
            <p:nvPr/>
          </p:nvSpPr>
          <p:spPr bwMode="auto">
            <a:xfrm>
              <a:off x="968" y="672"/>
              <a:ext cx="7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3764" name="Line 68"/>
            <p:cNvSpPr>
              <a:spLocks noChangeShapeType="1"/>
            </p:cNvSpPr>
            <p:nvPr/>
          </p:nvSpPr>
          <p:spPr bwMode="auto">
            <a:xfrm>
              <a:off x="1352" y="720"/>
              <a:ext cx="96" cy="96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55761" name="Group 113"/>
          <p:cNvGrpSpPr>
            <a:grpSpLocks/>
          </p:cNvGrpSpPr>
          <p:nvPr/>
        </p:nvGrpSpPr>
        <p:grpSpPr bwMode="auto">
          <a:xfrm>
            <a:off x="2971800" y="1828800"/>
            <a:ext cx="7696200" cy="884238"/>
            <a:chOff x="912" y="1152"/>
            <a:chExt cx="4848" cy="557"/>
          </a:xfrm>
        </p:grpSpPr>
        <p:grpSp>
          <p:nvGrpSpPr>
            <p:cNvPr id="73749" name="Group 114"/>
            <p:cNvGrpSpPr>
              <a:grpSpLocks/>
            </p:cNvGrpSpPr>
            <p:nvPr/>
          </p:nvGrpSpPr>
          <p:grpSpPr bwMode="auto">
            <a:xfrm>
              <a:off x="912" y="1152"/>
              <a:ext cx="4032" cy="528"/>
              <a:chOff x="912" y="1152"/>
              <a:chExt cx="4032" cy="528"/>
            </a:xfrm>
          </p:grpSpPr>
          <p:sp>
            <p:nvSpPr>
              <p:cNvPr id="73759" name="Line 115"/>
              <p:cNvSpPr>
                <a:spLocks noChangeShapeType="1"/>
              </p:cNvSpPr>
              <p:nvPr/>
            </p:nvSpPr>
            <p:spPr bwMode="auto">
              <a:xfrm>
                <a:off x="912" y="1152"/>
                <a:ext cx="1488" cy="48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60" name="Line 116"/>
              <p:cNvSpPr>
                <a:spLocks noChangeShapeType="1"/>
              </p:cNvSpPr>
              <p:nvPr/>
            </p:nvSpPr>
            <p:spPr bwMode="auto">
              <a:xfrm>
                <a:off x="3312" y="1152"/>
                <a:ext cx="192" cy="528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61" name="Line 117"/>
              <p:cNvSpPr>
                <a:spLocks noChangeShapeType="1"/>
              </p:cNvSpPr>
              <p:nvPr/>
            </p:nvSpPr>
            <p:spPr bwMode="auto">
              <a:xfrm>
                <a:off x="4416" y="1152"/>
                <a:ext cx="528" cy="48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3750" name="Group 118"/>
            <p:cNvGrpSpPr>
              <a:grpSpLocks/>
            </p:cNvGrpSpPr>
            <p:nvPr/>
          </p:nvGrpSpPr>
          <p:grpSpPr bwMode="auto">
            <a:xfrm>
              <a:off x="2105" y="1392"/>
              <a:ext cx="3655" cy="266"/>
              <a:chOff x="2127" y="3958"/>
              <a:chExt cx="3655" cy="266"/>
            </a:xfrm>
          </p:grpSpPr>
          <p:sp>
            <p:nvSpPr>
              <p:cNvPr id="73756" name="Line 119"/>
              <p:cNvSpPr>
                <a:spLocks noChangeShapeType="1"/>
              </p:cNvSpPr>
              <p:nvPr/>
            </p:nvSpPr>
            <p:spPr bwMode="auto">
              <a:xfrm>
                <a:off x="2160" y="4224"/>
                <a:ext cx="3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73757" name="Object 120"/>
              <p:cNvGraphicFramePr>
                <a:graphicFrameLocks noChangeAspect="1"/>
              </p:cNvGraphicFramePr>
              <p:nvPr/>
            </p:nvGraphicFramePr>
            <p:xfrm>
              <a:off x="2127" y="3984"/>
              <a:ext cx="177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6" name="Equation" r:id="rId35" imgW="152268" imgH="164957" progId="Equation.3">
                      <p:embed/>
                    </p:oleObj>
                  </mc:Choice>
                  <mc:Fallback>
                    <p:oleObj name="Equation" r:id="rId35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7" y="3984"/>
                            <a:ext cx="177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8" name="Object 121"/>
              <p:cNvGraphicFramePr>
                <a:graphicFrameLocks noChangeAspect="1"/>
              </p:cNvGraphicFramePr>
              <p:nvPr/>
            </p:nvGraphicFramePr>
            <p:xfrm>
              <a:off x="5561" y="3958"/>
              <a:ext cx="221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7" name="Equation" r:id="rId36" imgW="190500" imgH="228600" progId="Equation.3">
                      <p:embed/>
                    </p:oleObj>
                  </mc:Choice>
                  <mc:Fallback>
                    <p:oleObj name="Equation" r:id="rId36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61" y="3958"/>
                            <a:ext cx="221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3751" name="Group 122"/>
            <p:cNvGrpSpPr>
              <a:grpSpLocks/>
            </p:cNvGrpSpPr>
            <p:nvPr/>
          </p:nvGrpSpPr>
          <p:grpSpPr bwMode="auto">
            <a:xfrm>
              <a:off x="3072" y="1392"/>
              <a:ext cx="1365" cy="317"/>
              <a:chOff x="3058" y="3763"/>
              <a:chExt cx="1365" cy="317"/>
            </a:xfrm>
          </p:grpSpPr>
          <p:sp>
            <p:nvSpPr>
              <p:cNvPr id="73752" name="Oval 123"/>
              <p:cNvSpPr>
                <a:spLocks noChangeArrowheads="1"/>
              </p:cNvSpPr>
              <p:nvPr/>
            </p:nvSpPr>
            <p:spPr bwMode="auto">
              <a:xfrm>
                <a:off x="4224" y="39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753" name="Oval 124"/>
              <p:cNvSpPr>
                <a:spLocks noChangeArrowheads="1"/>
              </p:cNvSpPr>
              <p:nvPr/>
            </p:nvSpPr>
            <p:spPr bwMode="auto">
              <a:xfrm>
                <a:off x="3072" y="39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73754" name="Object 125"/>
              <p:cNvGraphicFramePr>
                <a:graphicFrameLocks noChangeAspect="1"/>
              </p:cNvGraphicFramePr>
              <p:nvPr/>
            </p:nvGraphicFramePr>
            <p:xfrm>
              <a:off x="3058" y="3763"/>
              <a:ext cx="206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8" name="Equation" r:id="rId37" imgW="177569" imgH="215619" progId="Equation.3">
                      <p:embed/>
                    </p:oleObj>
                  </mc:Choice>
                  <mc:Fallback>
                    <p:oleObj name="Equation" r:id="rId37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8" y="3763"/>
                            <a:ext cx="206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5" name="Object 126"/>
              <p:cNvGraphicFramePr>
                <a:graphicFrameLocks noChangeAspect="1"/>
              </p:cNvGraphicFramePr>
              <p:nvPr/>
            </p:nvGraphicFramePr>
            <p:xfrm>
              <a:off x="4202" y="3763"/>
              <a:ext cx="221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29" name="Equation" r:id="rId38" imgW="190335" imgH="215713" progId="Equation.3">
                      <p:embed/>
                    </p:oleObj>
                  </mc:Choice>
                  <mc:Fallback>
                    <p:oleObj name="Equation" r:id="rId38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2" y="3763"/>
                            <a:ext cx="221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55776" name="Group 128"/>
          <p:cNvGrpSpPr>
            <a:grpSpLocks/>
          </p:cNvGrpSpPr>
          <p:nvPr/>
        </p:nvGrpSpPr>
        <p:grpSpPr bwMode="auto">
          <a:xfrm>
            <a:off x="4953000" y="1752600"/>
            <a:ext cx="3124200" cy="1295400"/>
            <a:chOff x="2160" y="1104"/>
            <a:chExt cx="1968" cy="816"/>
          </a:xfrm>
        </p:grpSpPr>
        <p:sp>
          <p:nvSpPr>
            <p:cNvPr id="73747" name="Arc 19"/>
            <p:cNvSpPr>
              <a:spLocks/>
            </p:cNvSpPr>
            <p:nvPr/>
          </p:nvSpPr>
          <p:spPr bwMode="auto">
            <a:xfrm rot="-1852035">
              <a:off x="3216" y="1296"/>
              <a:ext cx="912" cy="624"/>
            </a:xfrm>
            <a:custGeom>
              <a:avLst/>
              <a:gdLst>
                <a:gd name="T0" fmla="*/ 0 w 30571"/>
                <a:gd name="T1" fmla="*/ 0 h 21600"/>
                <a:gd name="T2" fmla="*/ 0 w 30571"/>
                <a:gd name="T3" fmla="*/ 0 h 21600"/>
                <a:gd name="T4" fmla="*/ 0 w 305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571" h="21600" fill="none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</a:path>
                <a:path w="30571" h="21600" stroke="0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  <a:lnTo>
                    <a:pt x="8971" y="21600"/>
                  </a:lnTo>
                  <a:lnTo>
                    <a:pt x="0" y="195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3748" name="Line 127"/>
            <p:cNvSpPr>
              <a:spLocks noChangeShapeType="1"/>
            </p:cNvSpPr>
            <p:nvPr/>
          </p:nvSpPr>
          <p:spPr bwMode="auto">
            <a:xfrm>
              <a:off x="2160" y="1104"/>
              <a:ext cx="1104" cy="33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55777" name="Oval 129"/>
          <p:cNvSpPr>
            <a:spLocks noChangeArrowheads="1"/>
          </p:cNvSpPr>
          <p:nvPr/>
        </p:nvSpPr>
        <p:spPr bwMode="auto">
          <a:xfrm>
            <a:off x="6172200" y="2438400"/>
            <a:ext cx="2514600" cy="533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778" name="Line 130"/>
          <p:cNvSpPr>
            <a:spLocks noChangeShapeType="1"/>
          </p:cNvSpPr>
          <p:nvPr/>
        </p:nvSpPr>
        <p:spPr bwMode="auto">
          <a:xfrm flipV="1">
            <a:off x="7848600" y="1905000"/>
            <a:ext cx="23622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55779" name="Picture 131" descr="Feynman-bongos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-63500"/>
            <a:ext cx="497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77" grpId="0" animBg="1"/>
      <p:bldP spid="155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52600" y="146050"/>
          <a:ext cx="87249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4" imgW="2895600" imgH="457200" progId="Equation.3">
                  <p:embed/>
                </p:oleObj>
              </mc:Choice>
              <mc:Fallback>
                <p:oleObj name="Equation" r:id="rId4" imgW="289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6050"/>
                        <a:ext cx="8724900" cy="1377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1752600" y="1752600"/>
            <a:ext cx="3003550" cy="1809750"/>
            <a:chOff x="144" y="1104"/>
            <a:chExt cx="1892" cy="1140"/>
          </a:xfrm>
        </p:grpSpPr>
        <p:graphicFrame>
          <p:nvGraphicFramePr>
            <p:cNvPr id="35850" name="Object 4"/>
            <p:cNvGraphicFramePr>
              <a:graphicFrameLocks noChangeAspect="1"/>
            </p:cNvGraphicFramePr>
            <p:nvPr/>
          </p:nvGraphicFramePr>
          <p:xfrm>
            <a:off x="144" y="1104"/>
            <a:ext cx="1892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5" name="Equation" r:id="rId6" imgW="850531" imgH="177723" progId="Equation.3">
                    <p:embed/>
                  </p:oleObj>
                </mc:Choice>
                <mc:Fallback>
                  <p:oleObj name="Equation" r:id="rId6" imgW="850531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104"/>
                          <a:ext cx="1892" cy="433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1" name="Text Box 5"/>
            <p:cNvSpPr txBox="1">
              <a:spLocks noChangeArrowheads="1"/>
            </p:cNvSpPr>
            <p:nvPr/>
          </p:nvSpPr>
          <p:spPr bwMode="auto">
            <a:xfrm>
              <a:off x="528" y="1488"/>
              <a:ext cx="67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he-IL" sz="3600" i="1">
                  <a:solidFill>
                    <a:srgbClr val="FF3300"/>
                  </a:solidFill>
                </a:rPr>
                <a:t>odd </a:t>
              </a:r>
              <a:endParaRPr lang="en-US" altLang="he-IL" sz="3600" i="1">
                <a:solidFill>
                  <a:srgbClr val="FF3300"/>
                </a:solidFill>
              </a:endParaRPr>
            </a:p>
          </p:txBody>
        </p:sp>
      </p:grp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4724400" y="1752600"/>
          <a:ext cx="444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752600"/>
                        <a:ext cx="444500" cy="698500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07" name="Group 7"/>
          <p:cNvGrpSpPr>
            <a:grpSpLocks/>
          </p:cNvGrpSpPr>
          <p:nvPr/>
        </p:nvGrpSpPr>
        <p:grpSpPr bwMode="auto">
          <a:xfrm>
            <a:off x="6211889" y="1752600"/>
            <a:ext cx="3317875" cy="1809750"/>
            <a:chOff x="2953" y="1104"/>
            <a:chExt cx="2090" cy="1140"/>
          </a:xfrm>
        </p:grpSpPr>
        <p:graphicFrame>
          <p:nvGraphicFramePr>
            <p:cNvPr id="35848" name="Object 8"/>
            <p:cNvGraphicFramePr>
              <a:graphicFrameLocks noChangeAspect="1"/>
            </p:cNvGraphicFramePr>
            <p:nvPr/>
          </p:nvGraphicFramePr>
          <p:xfrm>
            <a:off x="2953" y="1104"/>
            <a:ext cx="2090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7" name="Equation" r:id="rId10" imgW="939392" imgH="177723" progId="Equation.3">
                    <p:embed/>
                  </p:oleObj>
                </mc:Choice>
                <mc:Fallback>
                  <p:oleObj name="Equation" r:id="rId10" imgW="939392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3" y="1104"/>
                          <a:ext cx="2090" cy="433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3504" y="1488"/>
              <a:ext cx="81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he-IL" sz="3600" i="1">
                  <a:solidFill>
                    <a:srgbClr val="669900"/>
                  </a:solidFill>
                </a:rPr>
                <a:t>even</a:t>
              </a:r>
              <a:r>
                <a:rPr lang="en-GB" altLang="he-IL" sz="3600" i="1">
                  <a:solidFill>
                    <a:srgbClr val="FF3300"/>
                  </a:solidFill>
                </a:rPr>
                <a:t> </a:t>
              </a:r>
              <a:endParaRPr lang="en-US" altLang="he-IL" sz="3600" i="1">
                <a:solidFill>
                  <a:srgbClr val="FF3300"/>
                </a:solidFill>
              </a:endParaRPr>
            </a:p>
          </p:txBody>
        </p:sp>
      </p:grpSp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3614738" y="3619501"/>
          <a:ext cx="5245100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12" imgW="1968500" imgH="914400" progId="Equation.3">
                  <p:embed/>
                </p:oleObj>
              </mc:Choice>
              <mc:Fallback>
                <p:oleObj name="Equation" r:id="rId12" imgW="1968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3619501"/>
                        <a:ext cx="5245100" cy="277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876800" y="2971801"/>
            <a:ext cx="152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he-IL" sz="2800">
                <a:solidFill>
                  <a:srgbClr val="66CCFF"/>
                </a:solidFill>
                <a:latin typeface="Times New Roman" panose="02020603050405020304" pitchFamily="18" charset="0"/>
              </a:rPr>
              <a:t>Gaussian</a:t>
            </a:r>
            <a:r>
              <a:rPr lang="en-GB" altLang="he-IL" sz="1800">
                <a:solidFill>
                  <a:srgbClr val="66CCFF"/>
                </a:solidFill>
              </a:rPr>
              <a:t> </a:t>
            </a:r>
            <a:endParaRPr lang="en-US" altLang="he-IL" sz="180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3268664" y="1752600"/>
            <a:ext cx="5113337" cy="3276600"/>
            <a:chOff x="-7938" y="3429000"/>
            <a:chExt cx="5113338" cy="3276600"/>
          </a:xfrm>
        </p:grpSpPr>
        <p:graphicFrame>
          <p:nvGraphicFramePr>
            <p:cNvPr id="37891" name="Object 25"/>
            <p:cNvGraphicFramePr>
              <a:graphicFrameLocks noChangeAspect="1"/>
            </p:cNvGraphicFramePr>
            <p:nvPr/>
          </p:nvGraphicFramePr>
          <p:xfrm>
            <a:off x="228600" y="3505200"/>
            <a:ext cx="1689100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2" name="Equation" r:id="rId4" imgW="634725" imgH="228501" progId="Equation.3">
                    <p:embed/>
                  </p:oleObj>
                </mc:Choice>
                <mc:Fallback>
                  <p:oleObj name="Equation" r:id="rId4" imgW="634725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3505200"/>
                          <a:ext cx="1689100" cy="608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892" name="Group 26"/>
            <p:cNvGrpSpPr>
              <a:grpSpLocks/>
            </p:cNvGrpSpPr>
            <p:nvPr/>
          </p:nvGrpSpPr>
          <p:grpSpPr bwMode="auto">
            <a:xfrm>
              <a:off x="2209800" y="3429000"/>
              <a:ext cx="2209800" cy="533400"/>
              <a:chOff x="1344" y="2256"/>
              <a:chExt cx="1392" cy="336"/>
            </a:xfrm>
          </p:grpSpPr>
          <p:grpSp>
            <p:nvGrpSpPr>
              <p:cNvPr id="37912" name="Group 27"/>
              <p:cNvGrpSpPr>
                <a:grpSpLocks/>
              </p:cNvGrpSpPr>
              <p:nvPr/>
            </p:nvGrpSpPr>
            <p:grpSpPr bwMode="auto">
              <a:xfrm>
                <a:off x="1928" y="2256"/>
                <a:ext cx="808" cy="336"/>
                <a:chOff x="968" y="3744"/>
                <a:chExt cx="808" cy="336"/>
              </a:xfrm>
            </p:grpSpPr>
            <p:sp>
              <p:nvSpPr>
                <p:cNvPr id="37914" name="Line 28"/>
                <p:cNvSpPr>
                  <a:spLocks noChangeShapeType="1"/>
                </p:cNvSpPr>
                <p:nvPr/>
              </p:nvSpPr>
              <p:spPr bwMode="auto">
                <a:xfrm>
                  <a:off x="1064" y="4032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37915" name="Object 29"/>
                <p:cNvGraphicFramePr>
                  <a:graphicFrameLocks noChangeAspect="1"/>
                </p:cNvGraphicFramePr>
                <p:nvPr/>
              </p:nvGraphicFramePr>
              <p:xfrm>
                <a:off x="968" y="3744"/>
                <a:ext cx="222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83" name="Equation" r:id="rId6" imgW="152268" imgH="164957" progId="Equation.3">
                        <p:embed/>
                      </p:oleObj>
                    </mc:Choice>
                    <mc:Fallback>
                      <p:oleObj name="Equation" r:id="rId6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68" y="3744"/>
                              <a:ext cx="222" cy="2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916" name="Object 30"/>
                <p:cNvGraphicFramePr>
                  <a:graphicFrameLocks noChangeAspect="1"/>
                </p:cNvGraphicFramePr>
                <p:nvPr/>
              </p:nvGraphicFramePr>
              <p:xfrm>
                <a:off x="1496" y="3744"/>
                <a:ext cx="280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84" name="Equation" r:id="rId8" imgW="190500" imgH="228600" progId="Equation.3">
                        <p:embed/>
                      </p:oleObj>
                    </mc:Choice>
                    <mc:Fallback>
                      <p:oleObj name="Equation" r:id="rId8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96" y="3744"/>
                              <a:ext cx="280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7913" name="AutoShape 31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384" cy="144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7893" name="Object 32"/>
            <p:cNvGraphicFramePr>
              <a:graphicFrameLocks noChangeAspect="1"/>
            </p:cNvGraphicFramePr>
            <p:nvPr/>
          </p:nvGraphicFramePr>
          <p:xfrm>
            <a:off x="152400" y="4292600"/>
            <a:ext cx="17526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5" name="Equation" r:id="rId10" imgW="647419" imgH="215806" progId="Equation.3">
                    <p:embed/>
                  </p:oleObj>
                </mc:Choice>
                <mc:Fallback>
                  <p:oleObj name="Equation" r:id="rId10" imgW="64741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4292600"/>
                          <a:ext cx="1752600" cy="58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894" name="Group 33"/>
            <p:cNvGrpSpPr>
              <a:grpSpLocks/>
            </p:cNvGrpSpPr>
            <p:nvPr/>
          </p:nvGrpSpPr>
          <p:grpSpPr bwMode="auto">
            <a:xfrm>
              <a:off x="2239963" y="4114800"/>
              <a:ext cx="2865437" cy="990600"/>
              <a:chOff x="1296" y="2592"/>
              <a:chExt cx="1805" cy="624"/>
            </a:xfrm>
          </p:grpSpPr>
          <p:sp>
            <p:nvSpPr>
              <p:cNvPr id="37908" name="Arc 34"/>
              <p:cNvSpPr>
                <a:spLocks/>
              </p:cNvSpPr>
              <p:nvPr/>
            </p:nvSpPr>
            <p:spPr bwMode="auto">
              <a:xfrm rot="-1852035">
                <a:off x="1968" y="2592"/>
                <a:ext cx="912" cy="624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909" name="AutoShape 35"/>
              <p:cNvSpPr>
                <a:spLocks noChangeArrowheads="1"/>
              </p:cNvSpPr>
              <p:nvPr/>
            </p:nvSpPr>
            <p:spPr bwMode="auto">
              <a:xfrm>
                <a:off x="1296" y="2832"/>
                <a:ext cx="384" cy="144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7910" name="Object 36"/>
              <p:cNvGraphicFramePr>
                <a:graphicFrameLocks noChangeAspect="1"/>
              </p:cNvGraphicFramePr>
              <p:nvPr/>
            </p:nvGraphicFramePr>
            <p:xfrm>
              <a:off x="1776" y="2928"/>
              <a:ext cx="206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6" name="Equation" r:id="rId12" imgW="177569" imgH="215619" progId="Equation.3">
                      <p:embed/>
                    </p:oleObj>
                  </mc:Choice>
                  <mc:Fallback>
                    <p:oleObj name="Equation" r:id="rId12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2928"/>
                            <a:ext cx="206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1" name="Object 37"/>
              <p:cNvGraphicFramePr>
                <a:graphicFrameLocks noChangeAspect="1"/>
              </p:cNvGraphicFramePr>
              <p:nvPr/>
            </p:nvGraphicFramePr>
            <p:xfrm>
              <a:off x="2880" y="2917"/>
              <a:ext cx="221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7" name="Equation" r:id="rId14" imgW="190335" imgH="215713" progId="Equation.3">
                      <p:embed/>
                    </p:oleObj>
                  </mc:Choice>
                  <mc:Fallback>
                    <p:oleObj name="Equation" r:id="rId14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917"/>
                            <a:ext cx="221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895" name="Group 38"/>
            <p:cNvGrpSpPr>
              <a:grpSpLocks/>
            </p:cNvGrpSpPr>
            <p:nvPr/>
          </p:nvGrpSpPr>
          <p:grpSpPr bwMode="auto">
            <a:xfrm>
              <a:off x="1492250" y="5181600"/>
              <a:ext cx="3155950" cy="762000"/>
              <a:chOff x="768" y="3264"/>
              <a:chExt cx="1988" cy="480"/>
            </a:xfrm>
          </p:grpSpPr>
          <p:grpSp>
            <p:nvGrpSpPr>
              <p:cNvPr id="37903" name="Group 39"/>
              <p:cNvGrpSpPr>
                <a:grpSpLocks/>
              </p:cNvGrpSpPr>
              <p:nvPr/>
            </p:nvGrpSpPr>
            <p:grpSpPr bwMode="auto">
              <a:xfrm>
                <a:off x="768" y="3264"/>
                <a:ext cx="192" cy="324"/>
                <a:chOff x="857" y="3228"/>
                <a:chExt cx="192" cy="324"/>
              </a:xfrm>
            </p:grpSpPr>
            <p:sp>
              <p:nvSpPr>
                <p:cNvPr id="37906" name="Oval 40"/>
                <p:cNvSpPr>
                  <a:spLocks noChangeArrowheads="1"/>
                </p:cNvSpPr>
                <p:nvPr/>
              </p:nvSpPr>
              <p:spPr bwMode="auto">
                <a:xfrm>
                  <a:off x="864" y="345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37907" name="Object 41"/>
                <p:cNvGraphicFramePr>
                  <a:graphicFrameLocks noChangeAspect="1"/>
                </p:cNvGraphicFramePr>
                <p:nvPr/>
              </p:nvGraphicFramePr>
              <p:xfrm>
                <a:off x="857" y="3228"/>
                <a:ext cx="192" cy="2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88" name="Equation" r:id="rId16" imgW="165028" imgH="228501" progId="Equation.3">
                        <p:embed/>
                      </p:oleObj>
                    </mc:Choice>
                    <mc:Fallback>
                      <p:oleObj name="Equation" r:id="rId16" imgW="165028" imgH="22850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57" y="3228"/>
                              <a:ext cx="192" cy="2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7904" name="AutoShape 42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384" cy="144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7905" name="Object 43"/>
              <p:cNvGraphicFramePr>
                <a:graphicFrameLocks noChangeAspect="1"/>
              </p:cNvGraphicFramePr>
              <p:nvPr/>
            </p:nvGraphicFramePr>
            <p:xfrm>
              <a:off x="1920" y="3295"/>
              <a:ext cx="836" cy="4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9" name="Equation" r:id="rId18" imgW="520474" imgH="279279" progId="Equation.3">
                      <p:embed/>
                    </p:oleObj>
                  </mc:Choice>
                  <mc:Fallback>
                    <p:oleObj name="Equation" r:id="rId18" imgW="520474" imgH="27927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3295"/>
                            <a:ext cx="836" cy="4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7896" name="Object 44"/>
            <p:cNvGraphicFramePr>
              <a:graphicFrameLocks noChangeAspect="1"/>
            </p:cNvGraphicFramePr>
            <p:nvPr/>
          </p:nvGraphicFramePr>
          <p:xfrm>
            <a:off x="-7938" y="6097588"/>
            <a:ext cx="2162176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0" name="Equation" r:id="rId20" imgW="812447" imgH="228501" progId="Equation.3">
                    <p:embed/>
                  </p:oleObj>
                </mc:Choice>
                <mc:Fallback>
                  <p:oleObj name="Equation" r:id="rId20" imgW="81244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938" y="6097588"/>
                          <a:ext cx="2162176" cy="608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897" name="Group 45"/>
            <p:cNvGrpSpPr>
              <a:grpSpLocks/>
            </p:cNvGrpSpPr>
            <p:nvPr/>
          </p:nvGrpSpPr>
          <p:grpSpPr bwMode="auto">
            <a:xfrm>
              <a:off x="2286000" y="6019800"/>
              <a:ext cx="2120900" cy="533400"/>
              <a:chOff x="1440" y="3792"/>
              <a:chExt cx="1336" cy="336"/>
            </a:xfrm>
          </p:grpSpPr>
          <p:grpSp>
            <p:nvGrpSpPr>
              <p:cNvPr id="37898" name="Group 46"/>
              <p:cNvGrpSpPr>
                <a:grpSpLocks/>
              </p:cNvGrpSpPr>
              <p:nvPr/>
            </p:nvGrpSpPr>
            <p:grpSpPr bwMode="auto">
              <a:xfrm>
                <a:off x="1968" y="3792"/>
                <a:ext cx="808" cy="336"/>
                <a:chOff x="0" y="3744"/>
                <a:chExt cx="808" cy="336"/>
              </a:xfrm>
            </p:grpSpPr>
            <p:sp>
              <p:nvSpPr>
                <p:cNvPr id="37900" name="Line 47"/>
                <p:cNvSpPr>
                  <a:spLocks noChangeShapeType="1"/>
                </p:cNvSpPr>
                <p:nvPr/>
              </p:nvSpPr>
              <p:spPr bwMode="auto">
                <a:xfrm>
                  <a:off x="96" y="4032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37901" name="Object 48"/>
                <p:cNvGraphicFramePr>
                  <a:graphicFrameLocks noChangeAspect="1"/>
                </p:cNvGraphicFramePr>
                <p:nvPr/>
              </p:nvGraphicFramePr>
              <p:xfrm>
                <a:off x="0" y="3744"/>
                <a:ext cx="222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91" name="Equation" r:id="rId22" imgW="152268" imgH="164957" progId="Equation.3">
                        <p:embed/>
                      </p:oleObj>
                    </mc:Choice>
                    <mc:Fallback>
                      <p:oleObj name="Equation" r:id="rId22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3744"/>
                              <a:ext cx="222" cy="2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902" name="Object 49"/>
                <p:cNvGraphicFramePr>
                  <a:graphicFrameLocks noChangeAspect="1"/>
                </p:cNvGraphicFramePr>
                <p:nvPr/>
              </p:nvGraphicFramePr>
              <p:xfrm>
                <a:off x="528" y="3744"/>
                <a:ext cx="280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92" name="Equation" r:id="rId23" imgW="190500" imgH="228600" progId="Equation.3">
                        <p:embed/>
                      </p:oleObj>
                    </mc:Choice>
                    <mc:Fallback>
                      <p:oleObj name="Equation" r:id="rId23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3744"/>
                              <a:ext cx="280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7899" name="AutoShape 50"/>
              <p:cNvSpPr>
                <a:spLocks noChangeArrowheads="1"/>
              </p:cNvSpPr>
              <p:nvPr/>
            </p:nvSpPr>
            <p:spPr bwMode="auto">
              <a:xfrm>
                <a:off x="1440" y="3984"/>
                <a:ext cx="384" cy="144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7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846264" y="142876"/>
          <a:ext cx="82121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משוואה" r:id="rId3" imgW="2768600" imgH="228600" progId="Equation.3">
                  <p:embed/>
                </p:oleObj>
              </mc:Choice>
              <mc:Fallback>
                <p:oleObj name="משוואה" r:id="rId3" imgW="276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4" y="142876"/>
                        <a:ext cx="82121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8419" name="Group 3"/>
          <p:cNvGrpSpPr>
            <a:grpSpLocks/>
          </p:cNvGrpSpPr>
          <p:nvPr/>
        </p:nvGrpSpPr>
        <p:grpSpPr bwMode="auto">
          <a:xfrm>
            <a:off x="1524000" y="914400"/>
            <a:ext cx="8707438" cy="1555750"/>
            <a:chOff x="0" y="576"/>
            <a:chExt cx="5485" cy="980"/>
          </a:xfrm>
        </p:grpSpPr>
        <p:grpSp>
          <p:nvGrpSpPr>
            <p:cNvPr id="39991" name="Group 4"/>
            <p:cNvGrpSpPr>
              <a:grpSpLocks/>
            </p:cNvGrpSpPr>
            <p:nvPr/>
          </p:nvGrpSpPr>
          <p:grpSpPr bwMode="auto">
            <a:xfrm>
              <a:off x="912" y="576"/>
              <a:ext cx="3764" cy="980"/>
              <a:chOff x="912" y="576"/>
              <a:chExt cx="3764" cy="980"/>
            </a:xfrm>
          </p:grpSpPr>
          <p:grpSp>
            <p:nvGrpSpPr>
              <p:cNvPr id="39996" name="Group 5"/>
              <p:cNvGrpSpPr>
                <a:grpSpLocks/>
              </p:cNvGrpSpPr>
              <p:nvPr/>
            </p:nvGrpSpPr>
            <p:grpSpPr bwMode="auto">
              <a:xfrm>
                <a:off x="912" y="912"/>
                <a:ext cx="3764" cy="644"/>
                <a:chOff x="240" y="1440"/>
                <a:chExt cx="4916" cy="644"/>
              </a:xfrm>
            </p:grpSpPr>
            <p:sp>
              <p:nvSpPr>
                <p:cNvPr id="40000" name="Line 6"/>
                <p:cNvSpPr>
                  <a:spLocks noChangeShapeType="1"/>
                </p:cNvSpPr>
                <p:nvPr/>
              </p:nvSpPr>
              <p:spPr bwMode="auto">
                <a:xfrm>
                  <a:off x="336" y="1488"/>
                  <a:ext cx="30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40001" name="Object 7"/>
                <p:cNvGraphicFramePr>
                  <a:graphicFrameLocks noChangeAspect="1"/>
                </p:cNvGraphicFramePr>
                <p:nvPr/>
              </p:nvGraphicFramePr>
              <p:xfrm>
                <a:off x="240" y="1680"/>
                <a:ext cx="332" cy="4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63" name="Equation" r:id="rId5" imgW="177569" imgH="215619" progId="Equation.3">
                        <p:embed/>
                      </p:oleObj>
                    </mc:Choice>
                    <mc:Fallback>
                      <p:oleObj name="Equation" r:id="rId5" imgW="17756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680"/>
                              <a:ext cx="332" cy="4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002" name="Oval 8"/>
                <p:cNvSpPr>
                  <a:spLocks noChangeArrowheads="1"/>
                </p:cNvSpPr>
                <p:nvPr/>
              </p:nvSpPr>
              <p:spPr bwMode="auto">
                <a:xfrm>
                  <a:off x="288" y="14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003" name="Oval 9"/>
                <p:cNvSpPr>
                  <a:spLocks noChangeArrowheads="1"/>
                </p:cNvSpPr>
                <p:nvPr/>
              </p:nvSpPr>
              <p:spPr bwMode="auto">
                <a:xfrm>
                  <a:off x="2251" y="1440"/>
                  <a:ext cx="95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004" name="Oval 10"/>
                <p:cNvSpPr>
                  <a:spLocks noChangeArrowheads="1"/>
                </p:cNvSpPr>
                <p:nvPr/>
              </p:nvSpPr>
              <p:spPr bwMode="auto">
                <a:xfrm>
                  <a:off x="1245" y="144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005" name="Oval 11"/>
                <p:cNvSpPr>
                  <a:spLocks noChangeArrowheads="1"/>
                </p:cNvSpPr>
                <p:nvPr/>
              </p:nvSpPr>
              <p:spPr bwMode="auto">
                <a:xfrm>
                  <a:off x="3304" y="1440"/>
                  <a:ext cx="95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40006" name="Object 12"/>
                <p:cNvGraphicFramePr>
                  <a:graphicFrameLocks noChangeAspect="1"/>
                </p:cNvGraphicFramePr>
                <p:nvPr/>
              </p:nvGraphicFramePr>
              <p:xfrm>
                <a:off x="1185" y="1680"/>
                <a:ext cx="356" cy="4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64" name="Equation" r:id="rId7" imgW="190335" imgH="215713" progId="Equation.3">
                        <p:embed/>
                      </p:oleObj>
                    </mc:Choice>
                    <mc:Fallback>
                      <p:oleObj name="Equation" r:id="rId7" imgW="190335" imgH="2157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85" y="1680"/>
                              <a:ext cx="356" cy="4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007" name="Object 13"/>
                <p:cNvGraphicFramePr>
                  <a:graphicFrameLocks noChangeAspect="1"/>
                </p:cNvGraphicFramePr>
                <p:nvPr/>
              </p:nvGraphicFramePr>
              <p:xfrm>
                <a:off x="2191" y="1621"/>
                <a:ext cx="356" cy="4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65" name="Equation" r:id="rId9" imgW="190500" imgH="228600" progId="Equation.3">
                        <p:embed/>
                      </p:oleObj>
                    </mc:Choice>
                    <mc:Fallback>
                      <p:oleObj name="Equation" r:id="rId9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91" y="1621"/>
                              <a:ext cx="356" cy="4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008" name="Object 14"/>
                <p:cNvGraphicFramePr>
                  <a:graphicFrameLocks noChangeAspect="1"/>
                </p:cNvGraphicFramePr>
                <p:nvPr/>
              </p:nvGraphicFramePr>
              <p:xfrm>
                <a:off x="3196" y="1584"/>
                <a:ext cx="356" cy="4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66" name="Equation" r:id="rId11" imgW="190335" imgH="215713" progId="Equation.3">
                        <p:embed/>
                      </p:oleObj>
                    </mc:Choice>
                    <mc:Fallback>
                      <p:oleObj name="Equation" r:id="rId11" imgW="190335" imgH="2157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96" y="1584"/>
                              <a:ext cx="356" cy="4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009" name="Line 15"/>
                <p:cNvSpPr>
                  <a:spLocks noChangeShapeType="1"/>
                </p:cNvSpPr>
                <p:nvPr/>
              </p:nvSpPr>
              <p:spPr bwMode="auto">
                <a:xfrm>
                  <a:off x="3360" y="1488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010" name="Oval 16"/>
                <p:cNvSpPr>
                  <a:spLocks noChangeArrowheads="1"/>
                </p:cNvSpPr>
                <p:nvPr/>
              </p:nvSpPr>
              <p:spPr bwMode="auto">
                <a:xfrm>
                  <a:off x="4128" y="1440"/>
                  <a:ext cx="95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011" name="Oval 17"/>
                <p:cNvSpPr>
                  <a:spLocks noChangeArrowheads="1"/>
                </p:cNvSpPr>
                <p:nvPr/>
              </p:nvSpPr>
              <p:spPr bwMode="auto">
                <a:xfrm>
                  <a:off x="4944" y="1440"/>
                  <a:ext cx="95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40012" name="Object 18"/>
                <p:cNvGraphicFramePr>
                  <a:graphicFrameLocks noChangeAspect="1"/>
                </p:cNvGraphicFramePr>
                <p:nvPr/>
              </p:nvGraphicFramePr>
              <p:xfrm>
                <a:off x="3984" y="1572"/>
                <a:ext cx="356" cy="4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67" name="Equation" r:id="rId13" imgW="190500" imgH="228600" progId="Equation.3">
                        <p:embed/>
                      </p:oleObj>
                    </mc:Choice>
                    <mc:Fallback>
                      <p:oleObj name="Equation" r:id="rId13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4" y="1572"/>
                              <a:ext cx="356" cy="4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013" name="Object 19"/>
                <p:cNvGraphicFramePr>
                  <a:graphicFrameLocks noChangeAspect="1"/>
                </p:cNvGraphicFramePr>
                <p:nvPr/>
              </p:nvGraphicFramePr>
              <p:xfrm>
                <a:off x="4800" y="1572"/>
                <a:ext cx="356" cy="4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68" name="Equation" r:id="rId15" imgW="190500" imgH="228600" progId="Equation.3">
                        <p:embed/>
                      </p:oleObj>
                    </mc:Choice>
                    <mc:Fallback>
                      <p:oleObj name="Equation" r:id="rId15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0" y="1572"/>
                              <a:ext cx="356" cy="4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9997" name="Arc 20"/>
              <p:cNvSpPr>
                <a:spLocks/>
              </p:cNvSpPr>
              <p:nvPr/>
            </p:nvSpPr>
            <p:spPr bwMode="auto">
              <a:xfrm rot="-2168002">
                <a:off x="1064" y="624"/>
                <a:ext cx="616" cy="576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998" name="Arc 21"/>
              <p:cNvSpPr>
                <a:spLocks/>
              </p:cNvSpPr>
              <p:nvPr/>
            </p:nvSpPr>
            <p:spPr bwMode="auto">
              <a:xfrm rot="-2168002">
                <a:off x="2566" y="576"/>
                <a:ext cx="650" cy="624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999" name="Arc 22"/>
              <p:cNvSpPr>
                <a:spLocks/>
              </p:cNvSpPr>
              <p:nvPr/>
            </p:nvSpPr>
            <p:spPr bwMode="auto">
              <a:xfrm rot="-2168002">
                <a:off x="3999" y="576"/>
                <a:ext cx="483" cy="583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39992" name="Line 23"/>
            <p:cNvSpPr>
              <a:spLocks noChangeShapeType="1"/>
            </p:cNvSpPr>
            <p:nvPr/>
          </p:nvSpPr>
          <p:spPr bwMode="auto">
            <a:xfrm>
              <a:off x="192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93" name="Line 24"/>
            <p:cNvSpPr>
              <a:spLocks noChangeShapeType="1"/>
            </p:cNvSpPr>
            <p:nvPr/>
          </p:nvSpPr>
          <p:spPr bwMode="auto">
            <a:xfrm>
              <a:off x="456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39994" name="Object 25"/>
            <p:cNvGraphicFramePr>
              <a:graphicFrameLocks noChangeAspect="1"/>
            </p:cNvGraphicFramePr>
            <p:nvPr/>
          </p:nvGraphicFramePr>
          <p:xfrm>
            <a:off x="0" y="960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9" name="Equation" r:id="rId17" imgW="152268" imgH="164957" progId="Equation.3">
                    <p:embed/>
                  </p:oleObj>
                </mc:Choice>
                <mc:Fallback>
                  <p:oleObj name="Equation" r:id="rId17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960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95" name="Object 26"/>
            <p:cNvGraphicFramePr>
              <a:graphicFrameLocks noChangeAspect="1"/>
            </p:cNvGraphicFramePr>
            <p:nvPr/>
          </p:nvGraphicFramePr>
          <p:xfrm>
            <a:off x="5097" y="944"/>
            <a:ext cx="388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0" name="Equation" r:id="rId19" imgW="190500" imgH="228600" progId="Equation.3">
                    <p:embed/>
                  </p:oleObj>
                </mc:Choice>
                <mc:Fallback>
                  <p:oleObj name="Equation" r:id="rId19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7" y="944"/>
                          <a:ext cx="388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8443" name="Group 27"/>
          <p:cNvGrpSpPr>
            <a:grpSpLocks/>
          </p:cNvGrpSpPr>
          <p:nvPr/>
        </p:nvGrpSpPr>
        <p:grpSpPr bwMode="auto">
          <a:xfrm>
            <a:off x="1676400" y="2209800"/>
            <a:ext cx="8693150" cy="2133600"/>
            <a:chOff x="96" y="1392"/>
            <a:chExt cx="5476" cy="1344"/>
          </a:xfrm>
        </p:grpSpPr>
        <p:grpSp>
          <p:nvGrpSpPr>
            <p:cNvPr id="39967" name="Group 28"/>
            <p:cNvGrpSpPr>
              <a:grpSpLocks/>
            </p:cNvGrpSpPr>
            <p:nvPr/>
          </p:nvGrpSpPr>
          <p:grpSpPr bwMode="auto">
            <a:xfrm>
              <a:off x="768" y="1392"/>
              <a:ext cx="3936" cy="1344"/>
              <a:chOff x="864" y="1536"/>
              <a:chExt cx="4292" cy="1344"/>
            </a:xfrm>
          </p:grpSpPr>
          <p:sp>
            <p:nvSpPr>
              <p:cNvPr id="39972" name="Arc 29"/>
              <p:cNvSpPr>
                <a:spLocks/>
              </p:cNvSpPr>
              <p:nvPr/>
            </p:nvSpPr>
            <p:spPr bwMode="auto">
              <a:xfrm rot="-2845278">
                <a:off x="1217" y="1602"/>
                <a:ext cx="1187" cy="1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973" name="Arc 30"/>
              <p:cNvSpPr>
                <a:spLocks/>
              </p:cNvSpPr>
              <p:nvPr/>
            </p:nvSpPr>
            <p:spPr bwMode="auto">
              <a:xfrm rot="-2606672">
                <a:off x="2055" y="1536"/>
                <a:ext cx="1308" cy="1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39974" name="Group 31"/>
              <p:cNvGrpSpPr>
                <a:grpSpLocks/>
              </p:cNvGrpSpPr>
              <p:nvPr/>
            </p:nvGrpSpPr>
            <p:grpSpPr bwMode="auto">
              <a:xfrm>
                <a:off x="864" y="1907"/>
                <a:ext cx="4292" cy="927"/>
                <a:chOff x="220" y="2160"/>
                <a:chExt cx="4916" cy="960"/>
              </a:xfrm>
            </p:grpSpPr>
            <p:grpSp>
              <p:nvGrpSpPr>
                <p:cNvPr id="39975" name="Group 32"/>
                <p:cNvGrpSpPr>
                  <a:grpSpLocks/>
                </p:cNvGrpSpPr>
                <p:nvPr/>
              </p:nvGrpSpPr>
              <p:grpSpPr bwMode="auto">
                <a:xfrm>
                  <a:off x="220" y="2476"/>
                  <a:ext cx="4916" cy="644"/>
                  <a:chOff x="240" y="1440"/>
                  <a:chExt cx="4916" cy="644"/>
                </a:xfrm>
              </p:grpSpPr>
              <p:sp>
                <p:nvSpPr>
                  <p:cNvPr id="3997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488"/>
                    <a:ext cx="30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graphicFrame>
                <p:nvGraphicFramePr>
                  <p:cNvPr id="39978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240" y="1680"/>
                  <a:ext cx="332" cy="4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71" name="Equation" r:id="rId21" imgW="177569" imgH="215619" progId="Equation.3">
                          <p:embed/>
                        </p:oleObj>
                      </mc:Choice>
                      <mc:Fallback>
                        <p:oleObj name="Equation" r:id="rId21" imgW="177569" imgH="215619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0" y="1680"/>
                                <a:ext cx="332" cy="40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997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44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8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251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8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245" y="144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8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304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aphicFrame>
                <p:nvGraphicFramePr>
                  <p:cNvPr id="39983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1185" y="1680"/>
                  <a:ext cx="356" cy="4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72" name="Equation" r:id="rId22" imgW="190335" imgH="215713" progId="Equation.3">
                          <p:embed/>
                        </p:oleObj>
                      </mc:Choice>
                      <mc:Fallback>
                        <p:oleObj name="Equation" r:id="rId22" imgW="190335" imgH="215713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85" y="1680"/>
                                <a:ext cx="356" cy="40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984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2191" y="1621"/>
                  <a:ext cx="356" cy="4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73" name="Equation" r:id="rId23" imgW="190500" imgH="228600" progId="Equation.3">
                          <p:embed/>
                        </p:oleObj>
                      </mc:Choice>
                      <mc:Fallback>
                        <p:oleObj name="Equation" r:id="rId23" imgW="1905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91" y="1621"/>
                                <a:ext cx="356" cy="42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985" name="Object 41"/>
                  <p:cNvGraphicFramePr>
                    <a:graphicFrameLocks noChangeAspect="1"/>
                  </p:cNvGraphicFramePr>
                  <p:nvPr/>
                </p:nvGraphicFramePr>
                <p:xfrm>
                  <a:off x="3196" y="1584"/>
                  <a:ext cx="356" cy="4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74" name="Equation" r:id="rId24" imgW="190335" imgH="215713" progId="Equation.3">
                          <p:embed/>
                        </p:oleObj>
                      </mc:Choice>
                      <mc:Fallback>
                        <p:oleObj name="Equation" r:id="rId24" imgW="190335" imgH="215713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96" y="1584"/>
                                <a:ext cx="356" cy="40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998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488"/>
                    <a:ext cx="16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3998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8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aphicFrame>
                <p:nvGraphicFramePr>
                  <p:cNvPr id="39989" name="Object 45"/>
                  <p:cNvGraphicFramePr>
                    <a:graphicFrameLocks noChangeAspect="1"/>
                  </p:cNvGraphicFramePr>
                  <p:nvPr/>
                </p:nvGraphicFramePr>
                <p:xfrm>
                  <a:off x="3984" y="1572"/>
                  <a:ext cx="356" cy="4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75" name="Equation" r:id="rId25" imgW="190500" imgH="228600" progId="Equation.3">
                          <p:embed/>
                        </p:oleObj>
                      </mc:Choice>
                      <mc:Fallback>
                        <p:oleObj name="Equation" r:id="rId25" imgW="1905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572"/>
                                <a:ext cx="356" cy="4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990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4800" y="1572"/>
                  <a:ext cx="356" cy="4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76" name="Equation" r:id="rId26" imgW="190500" imgH="228600" progId="Equation.3">
                          <p:embed/>
                        </p:oleObj>
                      </mc:Choice>
                      <mc:Fallback>
                        <p:oleObj name="Equation" r:id="rId26" imgW="1905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00" y="1572"/>
                                <a:ext cx="356" cy="4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9976" name="Arc 47"/>
                <p:cNvSpPr>
                  <a:spLocks/>
                </p:cNvSpPr>
                <p:nvPr/>
              </p:nvSpPr>
              <p:spPr bwMode="auto">
                <a:xfrm rot="-2168002">
                  <a:off x="4217" y="2160"/>
                  <a:ext cx="631" cy="583"/>
                </a:xfrm>
                <a:custGeom>
                  <a:avLst/>
                  <a:gdLst>
                    <a:gd name="T0" fmla="*/ 0 w 30571"/>
                    <a:gd name="T1" fmla="*/ 0 h 21600"/>
                    <a:gd name="T2" fmla="*/ 0 w 30571"/>
                    <a:gd name="T3" fmla="*/ 0 h 21600"/>
                    <a:gd name="T4" fmla="*/ 0 w 305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571" h="21600" fill="none" extrusionOk="0">
                      <a:moveTo>
                        <a:pt x="0" y="1951"/>
                      </a:moveTo>
                      <a:cubicBezTo>
                        <a:pt x="2815" y="665"/>
                        <a:pt x="5875" y="-1"/>
                        <a:pt x="8971" y="0"/>
                      </a:cubicBezTo>
                      <a:cubicBezTo>
                        <a:pt x="20900" y="0"/>
                        <a:pt x="30571" y="9670"/>
                        <a:pt x="30571" y="21600"/>
                      </a:cubicBezTo>
                    </a:path>
                    <a:path w="30571" h="21600" stroke="0" extrusionOk="0">
                      <a:moveTo>
                        <a:pt x="0" y="1951"/>
                      </a:moveTo>
                      <a:cubicBezTo>
                        <a:pt x="2815" y="665"/>
                        <a:pt x="5875" y="-1"/>
                        <a:pt x="8971" y="0"/>
                      </a:cubicBezTo>
                      <a:cubicBezTo>
                        <a:pt x="20900" y="0"/>
                        <a:pt x="30571" y="9670"/>
                        <a:pt x="30571" y="21600"/>
                      </a:cubicBezTo>
                      <a:lnTo>
                        <a:pt x="8971" y="21600"/>
                      </a:lnTo>
                      <a:lnTo>
                        <a:pt x="0" y="195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9968" name="Line 48"/>
            <p:cNvSpPr>
              <a:spLocks noChangeShapeType="1"/>
            </p:cNvSpPr>
            <p:nvPr/>
          </p:nvSpPr>
          <p:spPr bwMode="auto">
            <a:xfrm>
              <a:off x="4608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69" name="Line 49"/>
            <p:cNvSpPr>
              <a:spLocks noChangeShapeType="1"/>
            </p:cNvSpPr>
            <p:nvPr/>
          </p:nvSpPr>
          <p:spPr bwMode="auto">
            <a:xfrm>
              <a:off x="14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39970" name="Object 50"/>
            <p:cNvGraphicFramePr>
              <a:graphicFrameLocks noChangeAspect="1"/>
            </p:cNvGraphicFramePr>
            <p:nvPr/>
          </p:nvGraphicFramePr>
          <p:xfrm>
            <a:off x="96" y="2112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7" name="Equation" r:id="rId27" imgW="152268" imgH="164957" progId="Equation.3">
                    <p:embed/>
                  </p:oleObj>
                </mc:Choice>
                <mc:Fallback>
                  <p:oleObj name="Equation" r:id="rId27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112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71" name="Object 51"/>
            <p:cNvGraphicFramePr>
              <a:graphicFrameLocks noChangeAspect="1"/>
            </p:cNvGraphicFramePr>
            <p:nvPr/>
          </p:nvGraphicFramePr>
          <p:xfrm>
            <a:off x="5184" y="2112"/>
            <a:ext cx="388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8" name="Equation" r:id="rId28" imgW="190500" imgH="228600" progId="Equation.3">
                    <p:embed/>
                  </p:oleObj>
                </mc:Choice>
                <mc:Fallback>
                  <p:oleObj name="Equation" r:id="rId28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2112"/>
                          <a:ext cx="388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8468" name="Group 52"/>
          <p:cNvGrpSpPr>
            <a:grpSpLocks/>
          </p:cNvGrpSpPr>
          <p:nvPr/>
        </p:nvGrpSpPr>
        <p:grpSpPr bwMode="auto">
          <a:xfrm>
            <a:off x="1676400" y="3733800"/>
            <a:ext cx="8991600" cy="4267200"/>
            <a:chOff x="96" y="1636"/>
            <a:chExt cx="5664" cy="2688"/>
          </a:xfrm>
        </p:grpSpPr>
        <p:sp>
          <p:nvSpPr>
            <p:cNvPr id="39942" name="Arc 53"/>
            <p:cNvSpPr>
              <a:spLocks/>
            </p:cNvSpPr>
            <p:nvPr/>
          </p:nvSpPr>
          <p:spPr bwMode="auto">
            <a:xfrm rot="-2700775">
              <a:off x="1422" y="1623"/>
              <a:ext cx="2688" cy="2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39943" name="Group 54"/>
            <p:cNvGrpSpPr>
              <a:grpSpLocks/>
            </p:cNvGrpSpPr>
            <p:nvPr/>
          </p:nvGrpSpPr>
          <p:grpSpPr bwMode="auto">
            <a:xfrm>
              <a:off x="96" y="2688"/>
              <a:ext cx="5664" cy="819"/>
              <a:chOff x="96" y="3463"/>
              <a:chExt cx="5664" cy="819"/>
            </a:xfrm>
          </p:grpSpPr>
          <p:grpSp>
            <p:nvGrpSpPr>
              <p:cNvPr id="39944" name="Group 55"/>
              <p:cNvGrpSpPr>
                <a:grpSpLocks/>
              </p:cNvGrpSpPr>
              <p:nvPr/>
            </p:nvGrpSpPr>
            <p:grpSpPr bwMode="auto">
              <a:xfrm>
                <a:off x="720" y="3463"/>
                <a:ext cx="4148" cy="819"/>
                <a:chOff x="316" y="3456"/>
                <a:chExt cx="4916" cy="980"/>
              </a:xfrm>
            </p:grpSpPr>
            <p:grpSp>
              <p:nvGrpSpPr>
                <p:cNvPr id="39950" name="Group 56"/>
                <p:cNvGrpSpPr>
                  <a:grpSpLocks/>
                </p:cNvGrpSpPr>
                <p:nvPr/>
              </p:nvGrpSpPr>
              <p:grpSpPr bwMode="auto">
                <a:xfrm>
                  <a:off x="316" y="3792"/>
                  <a:ext cx="4916" cy="644"/>
                  <a:chOff x="240" y="1440"/>
                  <a:chExt cx="4916" cy="644"/>
                </a:xfrm>
              </p:grpSpPr>
              <p:sp>
                <p:nvSpPr>
                  <p:cNvPr id="3995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488"/>
                    <a:ext cx="30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graphicFrame>
                <p:nvGraphicFramePr>
                  <p:cNvPr id="39954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240" y="1680"/>
                  <a:ext cx="332" cy="4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79" name="Equation" r:id="rId29" imgW="177569" imgH="215619" progId="Equation.3">
                          <p:embed/>
                        </p:oleObj>
                      </mc:Choice>
                      <mc:Fallback>
                        <p:oleObj name="Equation" r:id="rId29" imgW="177569" imgH="215619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0" y="1680"/>
                                <a:ext cx="332" cy="40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995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44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5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251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5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245" y="144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5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304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aphicFrame>
                <p:nvGraphicFramePr>
                  <p:cNvPr id="39959" name="Object 63"/>
                  <p:cNvGraphicFramePr>
                    <a:graphicFrameLocks noChangeAspect="1"/>
                  </p:cNvGraphicFramePr>
                  <p:nvPr/>
                </p:nvGraphicFramePr>
                <p:xfrm>
                  <a:off x="1185" y="1680"/>
                  <a:ext cx="356" cy="4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80" name="Equation" r:id="rId30" imgW="190335" imgH="215713" progId="Equation.3">
                          <p:embed/>
                        </p:oleObj>
                      </mc:Choice>
                      <mc:Fallback>
                        <p:oleObj name="Equation" r:id="rId30" imgW="190335" imgH="215713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85" y="1680"/>
                                <a:ext cx="356" cy="40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960" name="Object 64"/>
                  <p:cNvGraphicFramePr>
                    <a:graphicFrameLocks noChangeAspect="1"/>
                  </p:cNvGraphicFramePr>
                  <p:nvPr/>
                </p:nvGraphicFramePr>
                <p:xfrm>
                  <a:off x="2191" y="1621"/>
                  <a:ext cx="356" cy="4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81" name="Equation" r:id="rId31" imgW="190500" imgH="228600" progId="Equation.3">
                          <p:embed/>
                        </p:oleObj>
                      </mc:Choice>
                      <mc:Fallback>
                        <p:oleObj name="Equation" r:id="rId31" imgW="1905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91" y="1621"/>
                                <a:ext cx="356" cy="42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961" name="Object 65"/>
                  <p:cNvGraphicFramePr>
                    <a:graphicFrameLocks noChangeAspect="1"/>
                  </p:cNvGraphicFramePr>
                  <p:nvPr/>
                </p:nvGraphicFramePr>
                <p:xfrm>
                  <a:off x="3196" y="1584"/>
                  <a:ext cx="356" cy="4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82" name="Equation" r:id="rId32" imgW="190335" imgH="215713" progId="Equation.3">
                          <p:embed/>
                        </p:oleObj>
                      </mc:Choice>
                      <mc:Fallback>
                        <p:oleObj name="Equation" r:id="rId32" imgW="190335" imgH="215713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96" y="1584"/>
                                <a:ext cx="356" cy="40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996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488"/>
                    <a:ext cx="16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3996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6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1440"/>
                    <a:ext cx="95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aphicFrame>
                <p:nvGraphicFramePr>
                  <p:cNvPr id="39965" name="Object 69"/>
                  <p:cNvGraphicFramePr>
                    <a:graphicFrameLocks noChangeAspect="1"/>
                  </p:cNvGraphicFramePr>
                  <p:nvPr/>
                </p:nvGraphicFramePr>
                <p:xfrm>
                  <a:off x="3984" y="1572"/>
                  <a:ext cx="356" cy="4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83" name="Equation" r:id="rId33" imgW="190500" imgH="228600" progId="Equation.3">
                          <p:embed/>
                        </p:oleObj>
                      </mc:Choice>
                      <mc:Fallback>
                        <p:oleObj name="Equation" r:id="rId33" imgW="1905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572"/>
                                <a:ext cx="356" cy="4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9966" name="Object 70"/>
                  <p:cNvGraphicFramePr>
                    <a:graphicFrameLocks noChangeAspect="1"/>
                  </p:cNvGraphicFramePr>
                  <p:nvPr/>
                </p:nvGraphicFramePr>
                <p:xfrm>
                  <a:off x="4800" y="1572"/>
                  <a:ext cx="356" cy="4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484" name="Equation" r:id="rId34" imgW="190500" imgH="228600" progId="Equation.3">
                          <p:embed/>
                        </p:oleObj>
                      </mc:Choice>
                      <mc:Fallback>
                        <p:oleObj name="Equation" r:id="rId34" imgW="1905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00" y="1572"/>
                                <a:ext cx="356" cy="4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9951" name="Arc 71"/>
                <p:cNvSpPr>
                  <a:spLocks/>
                </p:cNvSpPr>
                <p:nvPr/>
              </p:nvSpPr>
              <p:spPr bwMode="auto">
                <a:xfrm rot="-2168002">
                  <a:off x="1440" y="3456"/>
                  <a:ext cx="849" cy="624"/>
                </a:xfrm>
                <a:custGeom>
                  <a:avLst/>
                  <a:gdLst>
                    <a:gd name="T0" fmla="*/ 0 w 30571"/>
                    <a:gd name="T1" fmla="*/ 0 h 21600"/>
                    <a:gd name="T2" fmla="*/ 0 w 30571"/>
                    <a:gd name="T3" fmla="*/ 0 h 21600"/>
                    <a:gd name="T4" fmla="*/ 0 w 305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571" h="21600" fill="none" extrusionOk="0">
                      <a:moveTo>
                        <a:pt x="0" y="1951"/>
                      </a:moveTo>
                      <a:cubicBezTo>
                        <a:pt x="2815" y="665"/>
                        <a:pt x="5875" y="-1"/>
                        <a:pt x="8971" y="0"/>
                      </a:cubicBezTo>
                      <a:cubicBezTo>
                        <a:pt x="20900" y="0"/>
                        <a:pt x="30571" y="9670"/>
                        <a:pt x="30571" y="21600"/>
                      </a:cubicBezTo>
                    </a:path>
                    <a:path w="30571" h="21600" stroke="0" extrusionOk="0">
                      <a:moveTo>
                        <a:pt x="0" y="1951"/>
                      </a:moveTo>
                      <a:cubicBezTo>
                        <a:pt x="2815" y="665"/>
                        <a:pt x="5875" y="-1"/>
                        <a:pt x="8971" y="0"/>
                      </a:cubicBezTo>
                      <a:cubicBezTo>
                        <a:pt x="20900" y="0"/>
                        <a:pt x="30571" y="9670"/>
                        <a:pt x="30571" y="21600"/>
                      </a:cubicBezTo>
                      <a:lnTo>
                        <a:pt x="8971" y="21600"/>
                      </a:lnTo>
                      <a:lnTo>
                        <a:pt x="0" y="195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9952" name="Arc 72"/>
                <p:cNvSpPr>
                  <a:spLocks/>
                </p:cNvSpPr>
                <p:nvPr/>
              </p:nvSpPr>
              <p:spPr bwMode="auto">
                <a:xfrm rot="-2168002">
                  <a:off x="3519" y="3505"/>
                  <a:ext cx="666" cy="576"/>
                </a:xfrm>
                <a:custGeom>
                  <a:avLst/>
                  <a:gdLst>
                    <a:gd name="T0" fmla="*/ 0 w 30571"/>
                    <a:gd name="T1" fmla="*/ 0 h 21600"/>
                    <a:gd name="T2" fmla="*/ 0 w 30571"/>
                    <a:gd name="T3" fmla="*/ 0 h 21600"/>
                    <a:gd name="T4" fmla="*/ 0 w 305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571" h="21600" fill="none" extrusionOk="0">
                      <a:moveTo>
                        <a:pt x="0" y="1951"/>
                      </a:moveTo>
                      <a:cubicBezTo>
                        <a:pt x="2815" y="665"/>
                        <a:pt x="5875" y="-1"/>
                        <a:pt x="8971" y="0"/>
                      </a:cubicBezTo>
                      <a:cubicBezTo>
                        <a:pt x="20900" y="0"/>
                        <a:pt x="30571" y="9670"/>
                        <a:pt x="30571" y="21600"/>
                      </a:cubicBezTo>
                    </a:path>
                    <a:path w="30571" h="21600" stroke="0" extrusionOk="0">
                      <a:moveTo>
                        <a:pt x="0" y="1951"/>
                      </a:moveTo>
                      <a:cubicBezTo>
                        <a:pt x="2815" y="665"/>
                        <a:pt x="5875" y="-1"/>
                        <a:pt x="8971" y="0"/>
                      </a:cubicBezTo>
                      <a:cubicBezTo>
                        <a:pt x="20900" y="0"/>
                        <a:pt x="30571" y="9670"/>
                        <a:pt x="30571" y="21600"/>
                      </a:cubicBezTo>
                      <a:lnTo>
                        <a:pt x="8971" y="21600"/>
                      </a:lnTo>
                      <a:lnTo>
                        <a:pt x="0" y="195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9945" name="Group 73"/>
              <p:cNvGrpSpPr>
                <a:grpSpLocks/>
              </p:cNvGrpSpPr>
              <p:nvPr/>
            </p:nvGrpSpPr>
            <p:grpSpPr bwMode="auto">
              <a:xfrm>
                <a:off x="96" y="3792"/>
                <a:ext cx="5664" cy="465"/>
                <a:chOff x="96" y="3600"/>
                <a:chExt cx="5664" cy="465"/>
              </a:xfrm>
            </p:grpSpPr>
            <p:sp>
              <p:nvSpPr>
                <p:cNvPr id="39946" name="Line 74"/>
                <p:cNvSpPr>
                  <a:spLocks noChangeShapeType="1"/>
                </p:cNvSpPr>
                <p:nvPr/>
              </p:nvSpPr>
              <p:spPr bwMode="auto">
                <a:xfrm>
                  <a:off x="4752" y="360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947" name="Line 75"/>
                <p:cNvSpPr>
                  <a:spLocks noChangeShapeType="1"/>
                </p:cNvSpPr>
                <p:nvPr/>
              </p:nvSpPr>
              <p:spPr bwMode="auto">
                <a:xfrm>
                  <a:off x="144" y="360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39948" name="Object 76"/>
                <p:cNvGraphicFramePr>
                  <a:graphicFrameLocks noChangeAspect="1"/>
                </p:cNvGraphicFramePr>
                <p:nvPr/>
              </p:nvGraphicFramePr>
              <p:xfrm>
                <a:off x="96" y="3648"/>
                <a:ext cx="310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85" name="Equation" r:id="rId35" imgW="152268" imgH="164957" progId="Equation.3">
                        <p:embed/>
                      </p:oleObj>
                    </mc:Choice>
                    <mc:Fallback>
                      <p:oleObj name="Equation" r:id="rId35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6" y="3648"/>
                              <a:ext cx="310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949" name="Object 77"/>
                <p:cNvGraphicFramePr>
                  <a:graphicFrameLocks noChangeAspect="1"/>
                </p:cNvGraphicFramePr>
                <p:nvPr/>
              </p:nvGraphicFramePr>
              <p:xfrm>
                <a:off x="5372" y="3600"/>
                <a:ext cx="388" cy="4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486" name="Equation" r:id="rId36" imgW="190500" imgH="228600" progId="Equation.3">
                        <p:embed/>
                      </p:oleObj>
                    </mc:Choice>
                    <mc:Fallback>
                      <p:oleObj name="Equation" r:id="rId36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72" y="3600"/>
                              <a:ext cx="388" cy="46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  <p:extLst>
      <p:ext uri="{BB962C8B-B14F-4D97-AF65-F5344CB8AC3E}">
        <p14:creationId xmlns:p14="http://schemas.microsoft.com/office/powerpoint/2010/main" val="17138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676400" y="2438400"/>
            <a:ext cx="3124200" cy="457200"/>
            <a:chOff x="0" y="1248"/>
            <a:chExt cx="5184" cy="644"/>
          </a:xfrm>
        </p:grpSpPr>
        <p:grpSp>
          <p:nvGrpSpPr>
            <p:cNvPr id="41027" name="Group 3"/>
            <p:cNvGrpSpPr>
              <a:grpSpLocks/>
            </p:cNvGrpSpPr>
            <p:nvPr/>
          </p:nvGrpSpPr>
          <p:grpSpPr bwMode="auto">
            <a:xfrm>
              <a:off x="960" y="1248"/>
              <a:ext cx="3312" cy="644"/>
              <a:chOff x="192" y="1824"/>
              <a:chExt cx="3321" cy="644"/>
            </a:xfrm>
          </p:grpSpPr>
          <p:sp>
            <p:nvSpPr>
              <p:cNvPr id="41034" name="Line 4"/>
              <p:cNvSpPr>
                <a:spLocks noChangeShapeType="1"/>
              </p:cNvSpPr>
              <p:nvPr/>
            </p:nvSpPr>
            <p:spPr bwMode="auto">
              <a:xfrm>
                <a:off x="288" y="1872"/>
                <a:ext cx="3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41035" name="Object 5"/>
              <p:cNvGraphicFramePr>
                <a:graphicFrameLocks noChangeAspect="1"/>
              </p:cNvGraphicFramePr>
              <p:nvPr/>
            </p:nvGraphicFramePr>
            <p:xfrm>
              <a:off x="192" y="2064"/>
              <a:ext cx="333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2" name="Equation" r:id="rId3" imgW="177569" imgH="215619" progId="Equation.3">
                      <p:embed/>
                    </p:oleObj>
                  </mc:Choice>
                  <mc:Fallback>
                    <p:oleObj name="Equation" r:id="rId3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2064"/>
                            <a:ext cx="333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036" name="Oval 6"/>
              <p:cNvSpPr>
                <a:spLocks noChangeArrowheads="1"/>
              </p:cNvSpPr>
              <p:nvPr/>
            </p:nvSpPr>
            <p:spPr bwMode="auto">
              <a:xfrm>
                <a:off x="240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37" name="Oval 7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38" name="Oval 8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39" name="Oval 9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1040" name="Object 10"/>
              <p:cNvGraphicFramePr>
                <a:graphicFrameLocks noChangeAspect="1"/>
              </p:cNvGraphicFramePr>
              <p:nvPr/>
            </p:nvGraphicFramePr>
            <p:xfrm>
              <a:off x="1140" y="2064"/>
              <a:ext cx="357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3" name="Equation" r:id="rId5" imgW="190335" imgH="215713" progId="Equation.3">
                      <p:embed/>
                    </p:oleObj>
                  </mc:Choice>
                  <mc:Fallback>
                    <p:oleObj name="Equation" r:id="rId5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0" y="2064"/>
                            <a:ext cx="357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41" name="Object 11"/>
              <p:cNvGraphicFramePr>
                <a:graphicFrameLocks noChangeAspect="1"/>
              </p:cNvGraphicFramePr>
              <p:nvPr/>
            </p:nvGraphicFramePr>
            <p:xfrm>
              <a:off x="2148" y="2005"/>
              <a:ext cx="357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4" name="Equation" r:id="rId7" imgW="190500" imgH="228600" progId="Equation.3">
                      <p:embed/>
                    </p:oleObj>
                  </mc:Choice>
                  <mc:Fallback>
                    <p:oleObj name="Equation" r:id="rId7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8" y="2005"/>
                            <a:ext cx="357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42" name="Object 12"/>
              <p:cNvGraphicFramePr>
                <a:graphicFrameLocks noChangeAspect="1"/>
              </p:cNvGraphicFramePr>
              <p:nvPr/>
            </p:nvGraphicFramePr>
            <p:xfrm>
              <a:off x="3156" y="1968"/>
              <a:ext cx="357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5" name="Equation" r:id="rId9" imgW="190335" imgH="215713" progId="Equation.3">
                      <p:embed/>
                    </p:oleObj>
                  </mc:Choice>
                  <mc:Fallback>
                    <p:oleObj name="Equation" r:id="rId9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6" y="1968"/>
                            <a:ext cx="357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028" name="Group 13"/>
            <p:cNvGrpSpPr>
              <a:grpSpLocks/>
            </p:cNvGrpSpPr>
            <p:nvPr/>
          </p:nvGrpSpPr>
          <p:grpSpPr bwMode="auto">
            <a:xfrm>
              <a:off x="0" y="1296"/>
              <a:ext cx="1056" cy="401"/>
              <a:chOff x="0" y="1488"/>
              <a:chExt cx="1056" cy="401"/>
            </a:xfrm>
          </p:grpSpPr>
          <p:sp>
            <p:nvSpPr>
              <p:cNvPr id="41032" name="Line 14"/>
              <p:cNvSpPr>
                <a:spLocks noChangeShapeType="1"/>
              </p:cNvSpPr>
              <p:nvPr/>
            </p:nvSpPr>
            <p:spPr bwMode="auto">
              <a:xfrm flipH="1">
                <a:off x="192" y="14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41033" name="Object 15"/>
              <p:cNvGraphicFramePr>
                <a:graphicFrameLocks noChangeAspect="1"/>
              </p:cNvGraphicFramePr>
              <p:nvPr/>
            </p:nvGraphicFramePr>
            <p:xfrm>
              <a:off x="0" y="1584"/>
              <a:ext cx="336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6" name="Equation" r:id="rId11" imgW="152268" imgH="164957" progId="Equation.3">
                      <p:embed/>
                    </p:oleObj>
                  </mc:Choice>
                  <mc:Fallback>
                    <p:oleObj name="Equation" r:id="rId11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584"/>
                            <a:ext cx="336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029" name="Group 16"/>
            <p:cNvGrpSpPr>
              <a:grpSpLocks/>
            </p:cNvGrpSpPr>
            <p:nvPr/>
          </p:nvGrpSpPr>
          <p:grpSpPr bwMode="auto">
            <a:xfrm>
              <a:off x="4080" y="1296"/>
              <a:ext cx="1104" cy="422"/>
              <a:chOff x="4080" y="1478"/>
              <a:chExt cx="1104" cy="422"/>
            </a:xfrm>
          </p:grpSpPr>
          <p:sp>
            <p:nvSpPr>
              <p:cNvPr id="41030" name="Line 17"/>
              <p:cNvSpPr>
                <a:spLocks noChangeShapeType="1"/>
              </p:cNvSpPr>
              <p:nvPr/>
            </p:nvSpPr>
            <p:spPr bwMode="auto">
              <a:xfrm>
                <a:off x="4080" y="148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41031" name="Object 18"/>
              <p:cNvGraphicFramePr>
                <a:graphicFrameLocks noChangeAspect="1"/>
              </p:cNvGraphicFramePr>
              <p:nvPr/>
            </p:nvGraphicFramePr>
            <p:xfrm>
              <a:off x="4764" y="1478"/>
              <a:ext cx="42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7" name="Equation" r:id="rId13" imgW="190500" imgH="228600" progId="Equation.3">
                      <p:embed/>
                    </p:oleObj>
                  </mc:Choice>
                  <mc:Fallback>
                    <p:oleObj name="Equation" r:id="rId13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4" y="1478"/>
                            <a:ext cx="42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0963" name="Arc 19"/>
          <p:cNvSpPr>
            <a:spLocks/>
          </p:cNvSpPr>
          <p:nvPr/>
        </p:nvSpPr>
        <p:spPr bwMode="auto">
          <a:xfrm rot="-2168002">
            <a:off x="2286000" y="2209800"/>
            <a:ext cx="508000" cy="457200"/>
          </a:xfrm>
          <a:custGeom>
            <a:avLst/>
            <a:gdLst>
              <a:gd name="T0" fmla="*/ 0 w 30571"/>
              <a:gd name="T1" fmla="*/ 2147483646 h 21600"/>
              <a:gd name="T2" fmla="*/ 2147483646 w 30571"/>
              <a:gd name="T3" fmla="*/ 2147483646 h 21600"/>
              <a:gd name="T4" fmla="*/ 2147483646 w 3057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571" h="21600" fill="none" extrusionOk="0">
                <a:moveTo>
                  <a:pt x="0" y="1951"/>
                </a:moveTo>
                <a:cubicBezTo>
                  <a:pt x="2815" y="665"/>
                  <a:pt x="5875" y="-1"/>
                  <a:pt x="8971" y="0"/>
                </a:cubicBezTo>
                <a:cubicBezTo>
                  <a:pt x="20900" y="0"/>
                  <a:pt x="30571" y="9670"/>
                  <a:pt x="30571" y="21600"/>
                </a:cubicBezTo>
              </a:path>
              <a:path w="30571" h="21600" stroke="0" extrusionOk="0">
                <a:moveTo>
                  <a:pt x="0" y="1951"/>
                </a:moveTo>
                <a:cubicBezTo>
                  <a:pt x="2815" y="665"/>
                  <a:pt x="5875" y="-1"/>
                  <a:pt x="8971" y="0"/>
                </a:cubicBezTo>
                <a:cubicBezTo>
                  <a:pt x="20900" y="0"/>
                  <a:pt x="30571" y="9670"/>
                  <a:pt x="30571" y="21600"/>
                </a:cubicBezTo>
                <a:lnTo>
                  <a:pt x="8971" y="21600"/>
                </a:lnTo>
                <a:lnTo>
                  <a:pt x="0" y="1951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964" name="Arc 20"/>
          <p:cNvSpPr>
            <a:spLocks/>
          </p:cNvSpPr>
          <p:nvPr/>
        </p:nvSpPr>
        <p:spPr bwMode="auto">
          <a:xfrm rot="-2168002">
            <a:off x="3557588" y="2209800"/>
            <a:ext cx="508000" cy="457200"/>
          </a:xfrm>
          <a:custGeom>
            <a:avLst/>
            <a:gdLst>
              <a:gd name="T0" fmla="*/ 0 w 30571"/>
              <a:gd name="T1" fmla="*/ 2147483646 h 21600"/>
              <a:gd name="T2" fmla="*/ 2147483646 w 30571"/>
              <a:gd name="T3" fmla="*/ 2147483646 h 21600"/>
              <a:gd name="T4" fmla="*/ 2147483646 w 3057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571" h="21600" fill="none" extrusionOk="0">
                <a:moveTo>
                  <a:pt x="0" y="1951"/>
                </a:moveTo>
                <a:cubicBezTo>
                  <a:pt x="2815" y="665"/>
                  <a:pt x="5875" y="-1"/>
                  <a:pt x="8971" y="0"/>
                </a:cubicBezTo>
                <a:cubicBezTo>
                  <a:pt x="20900" y="0"/>
                  <a:pt x="30571" y="9670"/>
                  <a:pt x="30571" y="21600"/>
                </a:cubicBezTo>
              </a:path>
              <a:path w="30571" h="21600" stroke="0" extrusionOk="0">
                <a:moveTo>
                  <a:pt x="0" y="1951"/>
                </a:moveTo>
                <a:cubicBezTo>
                  <a:pt x="2815" y="665"/>
                  <a:pt x="5875" y="-1"/>
                  <a:pt x="8971" y="0"/>
                </a:cubicBezTo>
                <a:cubicBezTo>
                  <a:pt x="20900" y="0"/>
                  <a:pt x="30571" y="9670"/>
                  <a:pt x="30571" y="21600"/>
                </a:cubicBezTo>
                <a:lnTo>
                  <a:pt x="8971" y="21600"/>
                </a:lnTo>
                <a:lnTo>
                  <a:pt x="0" y="1951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0965" name="Group 21"/>
          <p:cNvGrpSpPr>
            <a:grpSpLocks/>
          </p:cNvGrpSpPr>
          <p:nvPr/>
        </p:nvGrpSpPr>
        <p:grpSpPr bwMode="auto">
          <a:xfrm>
            <a:off x="6858000" y="685800"/>
            <a:ext cx="2057400" cy="838200"/>
            <a:chOff x="1920" y="1536"/>
            <a:chExt cx="1240" cy="480"/>
          </a:xfrm>
        </p:grpSpPr>
        <p:graphicFrame>
          <p:nvGraphicFramePr>
            <p:cNvPr id="41017" name="Object 22"/>
            <p:cNvGraphicFramePr>
              <a:graphicFrameLocks noChangeAspect="1"/>
            </p:cNvGraphicFramePr>
            <p:nvPr/>
          </p:nvGraphicFramePr>
          <p:xfrm>
            <a:off x="2284" y="1835"/>
            <a:ext cx="126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8" name="Equation" r:id="rId15" imgW="177569" imgH="215619" progId="Equation.3">
                    <p:embed/>
                  </p:oleObj>
                </mc:Choice>
                <mc:Fallback>
                  <p:oleObj name="Equation" r:id="rId15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1835"/>
                          <a:ext cx="126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18" name="Oval 23"/>
            <p:cNvSpPr>
              <a:spLocks noChangeArrowheads="1"/>
            </p:cNvSpPr>
            <p:nvPr/>
          </p:nvSpPr>
          <p:spPr bwMode="auto">
            <a:xfrm>
              <a:off x="2302" y="172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19" name="Oval 24"/>
            <p:cNvSpPr>
              <a:spLocks noChangeArrowheads="1"/>
            </p:cNvSpPr>
            <p:nvPr/>
          </p:nvSpPr>
          <p:spPr bwMode="auto">
            <a:xfrm>
              <a:off x="2666" y="1728"/>
              <a:ext cx="36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020" name="Object 25"/>
            <p:cNvGraphicFramePr>
              <a:graphicFrameLocks noChangeAspect="1"/>
            </p:cNvGraphicFramePr>
            <p:nvPr/>
          </p:nvGraphicFramePr>
          <p:xfrm>
            <a:off x="2643" y="1835"/>
            <a:ext cx="13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9" name="Equation" r:id="rId16" imgW="190335" imgH="215713" progId="Equation.3">
                    <p:embed/>
                  </p:oleObj>
                </mc:Choice>
                <mc:Fallback>
                  <p:oleObj name="Equation" r:id="rId16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" y="1835"/>
                          <a:ext cx="135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1" name="Object 26"/>
            <p:cNvGraphicFramePr>
              <a:graphicFrameLocks noChangeAspect="1"/>
            </p:cNvGraphicFramePr>
            <p:nvPr/>
          </p:nvGraphicFramePr>
          <p:xfrm>
            <a:off x="3025" y="1809"/>
            <a:ext cx="135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0" name="Equation" r:id="rId17" imgW="190500" imgH="228600" progId="Equation.3">
                    <p:embed/>
                  </p:oleObj>
                </mc:Choice>
                <mc:Fallback>
                  <p:oleObj name="Equation" r:id="rId17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1809"/>
                          <a:ext cx="135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22" name="Group 27"/>
            <p:cNvGrpSpPr>
              <a:grpSpLocks/>
            </p:cNvGrpSpPr>
            <p:nvPr/>
          </p:nvGrpSpPr>
          <p:grpSpPr bwMode="auto">
            <a:xfrm>
              <a:off x="1920" y="1728"/>
              <a:ext cx="401" cy="180"/>
              <a:chOff x="0" y="1488"/>
              <a:chExt cx="1056" cy="401"/>
            </a:xfrm>
          </p:grpSpPr>
          <p:sp>
            <p:nvSpPr>
              <p:cNvPr id="41025" name="Line 28"/>
              <p:cNvSpPr>
                <a:spLocks noChangeShapeType="1"/>
              </p:cNvSpPr>
              <p:nvPr/>
            </p:nvSpPr>
            <p:spPr bwMode="auto">
              <a:xfrm flipH="1">
                <a:off x="192" y="14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41026" name="Object 29"/>
              <p:cNvGraphicFramePr>
                <a:graphicFrameLocks noChangeAspect="1"/>
              </p:cNvGraphicFramePr>
              <p:nvPr/>
            </p:nvGraphicFramePr>
            <p:xfrm>
              <a:off x="0" y="1584"/>
              <a:ext cx="336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1" name="Equation" r:id="rId18" imgW="152268" imgH="164957" progId="Equation.3">
                      <p:embed/>
                    </p:oleObj>
                  </mc:Choice>
                  <mc:Fallback>
                    <p:oleObj name="Equation" r:id="rId18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584"/>
                            <a:ext cx="336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023" name="Arc 30"/>
            <p:cNvSpPr>
              <a:spLocks/>
            </p:cNvSpPr>
            <p:nvPr/>
          </p:nvSpPr>
          <p:spPr bwMode="auto">
            <a:xfrm rot="-2168002">
              <a:off x="2344" y="1536"/>
              <a:ext cx="320" cy="288"/>
            </a:xfrm>
            <a:custGeom>
              <a:avLst/>
              <a:gdLst>
                <a:gd name="T0" fmla="*/ 0 w 30571"/>
                <a:gd name="T1" fmla="*/ 0 h 21600"/>
                <a:gd name="T2" fmla="*/ 0 w 30571"/>
                <a:gd name="T3" fmla="*/ 0 h 21600"/>
                <a:gd name="T4" fmla="*/ 0 w 305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571" h="21600" fill="none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</a:path>
                <a:path w="30571" h="21600" stroke="0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  <a:lnTo>
                    <a:pt x="8971" y="21600"/>
                  </a:lnTo>
                  <a:lnTo>
                    <a:pt x="0" y="195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1024" name="Line 31"/>
            <p:cNvSpPr>
              <a:spLocks noChangeShapeType="1"/>
            </p:cNvSpPr>
            <p:nvPr/>
          </p:nvSpPr>
          <p:spPr bwMode="auto">
            <a:xfrm>
              <a:off x="23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40966" name="Object 32"/>
          <p:cNvGraphicFramePr>
            <a:graphicFrameLocks noChangeAspect="1"/>
          </p:cNvGraphicFramePr>
          <p:nvPr/>
        </p:nvGraphicFramePr>
        <p:xfrm>
          <a:off x="9067800" y="8382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Equation" r:id="rId19" imgW="139700" imgH="139700" progId="Equation.3">
                  <p:embed/>
                </p:oleObj>
              </mc:Choice>
              <mc:Fallback>
                <p:oleObj name="Equation" r:id="rId19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8382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7" name="Group 33"/>
          <p:cNvGrpSpPr>
            <a:grpSpLocks/>
          </p:cNvGrpSpPr>
          <p:nvPr/>
        </p:nvGrpSpPr>
        <p:grpSpPr bwMode="auto">
          <a:xfrm>
            <a:off x="5486401" y="2133600"/>
            <a:ext cx="4367213" cy="762000"/>
            <a:chOff x="624" y="1440"/>
            <a:chExt cx="2751" cy="480"/>
          </a:xfrm>
        </p:grpSpPr>
        <p:grpSp>
          <p:nvGrpSpPr>
            <p:cNvPr id="40993" name="Group 34"/>
            <p:cNvGrpSpPr>
              <a:grpSpLocks/>
            </p:cNvGrpSpPr>
            <p:nvPr/>
          </p:nvGrpSpPr>
          <p:grpSpPr bwMode="auto">
            <a:xfrm>
              <a:off x="988" y="1632"/>
              <a:ext cx="1258" cy="288"/>
              <a:chOff x="192" y="1824"/>
              <a:chExt cx="3321" cy="644"/>
            </a:xfrm>
          </p:grpSpPr>
          <p:sp>
            <p:nvSpPr>
              <p:cNvPr id="41008" name="Line 35"/>
              <p:cNvSpPr>
                <a:spLocks noChangeShapeType="1"/>
              </p:cNvSpPr>
              <p:nvPr/>
            </p:nvSpPr>
            <p:spPr bwMode="auto">
              <a:xfrm>
                <a:off x="288" y="1872"/>
                <a:ext cx="3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41009" name="Object 36"/>
              <p:cNvGraphicFramePr>
                <a:graphicFrameLocks noChangeAspect="1"/>
              </p:cNvGraphicFramePr>
              <p:nvPr/>
            </p:nvGraphicFramePr>
            <p:xfrm>
              <a:off x="192" y="2064"/>
              <a:ext cx="333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3" name="Equation" r:id="rId21" imgW="177569" imgH="215619" progId="Equation.3">
                      <p:embed/>
                    </p:oleObj>
                  </mc:Choice>
                  <mc:Fallback>
                    <p:oleObj name="Equation" r:id="rId21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2064"/>
                            <a:ext cx="333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010" name="Oval 37"/>
              <p:cNvSpPr>
                <a:spLocks noChangeArrowheads="1"/>
              </p:cNvSpPr>
              <p:nvPr/>
            </p:nvSpPr>
            <p:spPr bwMode="auto">
              <a:xfrm>
                <a:off x="240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1" name="Oval 38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2" name="Oval 39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3" name="Oval 40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1014" name="Object 41"/>
              <p:cNvGraphicFramePr>
                <a:graphicFrameLocks noChangeAspect="1"/>
              </p:cNvGraphicFramePr>
              <p:nvPr/>
            </p:nvGraphicFramePr>
            <p:xfrm>
              <a:off x="1140" y="2064"/>
              <a:ext cx="357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4" name="Equation" r:id="rId22" imgW="190335" imgH="215713" progId="Equation.3">
                      <p:embed/>
                    </p:oleObj>
                  </mc:Choice>
                  <mc:Fallback>
                    <p:oleObj name="Equation" r:id="rId22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0" y="2064"/>
                            <a:ext cx="357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5" name="Object 42"/>
              <p:cNvGraphicFramePr>
                <a:graphicFrameLocks noChangeAspect="1"/>
              </p:cNvGraphicFramePr>
              <p:nvPr/>
            </p:nvGraphicFramePr>
            <p:xfrm>
              <a:off x="2148" y="2005"/>
              <a:ext cx="357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5" name="Equation" r:id="rId23" imgW="190500" imgH="228600" progId="Equation.3">
                      <p:embed/>
                    </p:oleObj>
                  </mc:Choice>
                  <mc:Fallback>
                    <p:oleObj name="Equation" r:id="rId23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8" y="2005"/>
                            <a:ext cx="357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6" name="Object 43"/>
              <p:cNvGraphicFramePr>
                <a:graphicFrameLocks noChangeAspect="1"/>
              </p:cNvGraphicFramePr>
              <p:nvPr/>
            </p:nvGraphicFramePr>
            <p:xfrm>
              <a:off x="3156" y="1968"/>
              <a:ext cx="357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6" name="Equation" r:id="rId24" imgW="190335" imgH="215713" progId="Equation.3">
                      <p:embed/>
                    </p:oleObj>
                  </mc:Choice>
                  <mc:Fallback>
                    <p:oleObj name="Equation" r:id="rId24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6" y="1968"/>
                            <a:ext cx="357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994" name="Group 44"/>
            <p:cNvGrpSpPr>
              <a:grpSpLocks/>
            </p:cNvGrpSpPr>
            <p:nvPr/>
          </p:nvGrpSpPr>
          <p:grpSpPr bwMode="auto">
            <a:xfrm>
              <a:off x="624" y="1653"/>
              <a:ext cx="401" cy="180"/>
              <a:chOff x="0" y="1488"/>
              <a:chExt cx="1056" cy="401"/>
            </a:xfrm>
          </p:grpSpPr>
          <p:sp>
            <p:nvSpPr>
              <p:cNvPr id="41006" name="Line 45"/>
              <p:cNvSpPr>
                <a:spLocks noChangeShapeType="1"/>
              </p:cNvSpPr>
              <p:nvPr/>
            </p:nvSpPr>
            <p:spPr bwMode="auto">
              <a:xfrm flipH="1">
                <a:off x="192" y="14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41007" name="Object 46"/>
              <p:cNvGraphicFramePr>
                <a:graphicFrameLocks noChangeAspect="1"/>
              </p:cNvGraphicFramePr>
              <p:nvPr/>
            </p:nvGraphicFramePr>
            <p:xfrm>
              <a:off x="0" y="1584"/>
              <a:ext cx="336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7" name="Equation" r:id="rId25" imgW="152268" imgH="164957" progId="Equation.3">
                      <p:embed/>
                    </p:oleObj>
                  </mc:Choice>
                  <mc:Fallback>
                    <p:oleObj name="Equation" r:id="rId25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584"/>
                            <a:ext cx="336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995" name="Line 47"/>
            <p:cNvSpPr>
              <a:spLocks noChangeShapeType="1"/>
            </p:cNvSpPr>
            <p:nvPr/>
          </p:nvSpPr>
          <p:spPr bwMode="auto">
            <a:xfrm>
              <a:off x="2208" y="1632"/>
              <a:ext cx="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0996" name="Object 48"/>
            <p:cNvGraphicFramePr>
              <a:graphicFrameLocks noChangeAspect="1"/>
            </p:cNvGraphicFramePr>
            <p:nvPr/>
          </p:nvGraphicFramePr>
          <p:xfrm>
            <a:off x="3216" y="1680"/>
            <a:ext cx="159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8" name="Equation" r:id="rId26" imgW="190500" imgH="228600" progId="Equation.3">
                    <p:embed/>
                  </p:oleObj>
                </mc:Choice>
                <mc:Fallback>
                  <p:oleObj name="Equation" r:id="rId26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680"/>
                          <a:ext cx="159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997" name="Group 49"/>
            <p:cNvGrpSpPr>
              <a:grpSpLocks/>
            </p:cNvGrpSpPr>
            <p:nvPr/>
          </p:nvGrpSpPr>
          <p:grpSpPr bwMode="auto">
            <a:xfrm>
              <a:off x="1048" y="1440"/>
              <a:ext cx="1081" cy="288"/>
              <a:chOff x="1104" y="960"/>
              <a:chExt cx="2865" cy="624"/>
            </a:xfrm>
          </p:grpSpPr>
          <p:sp>
            <p:nvSpPr>
              <p:cNvPr id="41004" name="Arc 50"/>
              <p:cNvSpPr>
                <a:spLocks/>
              </p:cNvSpPr>
              <p:nvPr/>
            </p:nvSpPr>
            <p:spPr bwMode="auto">
              <a:xfrm rot="-2168002">
                <a:off x="1104" y="960"/>
                <a:ext cx="849" cy="624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005" name="Arc 51"/>
              <p:cNvSpPr>
                <a:spLocks/>
              </p:cNvSpPr>
              <p:nvPr/>
            </p:nvSpPr>
            <p:spPr bwMode="auto">
              <a:xfrm rot="-2168002">
                <a:off x="3120" y="960"/>
                <a:ext cx="849" cy="624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40998" name="Oval 52"/>
            <p:cNvSpPr>
              <a:spLocks noChangeArrowheads="1"/>
            </p:cNvSpPr>
            <p:nvPr/>
          </p:nvSpPr>
          <p:spPr bwMode="auto">
            <a:xfrm>
              <a:off x="2511" y="1651"/>
              <a:ext cx="39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99" name="Oval 53"/>
            <p:cNvSpPr>
              <a:spLocks noChangeArrowheads="1"/>
            </p:cNvSpPr>
            <p:nvPr/>
          </p:nvSpPr>
          <p:spPr bwMode="auto">
            <a:xfrm>
              <a:off x="2892" y="1651"/>
              <a:ext cx="37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00" name="Arc 54"/>
            <p:cNvSpPr>
              <a:spLocks/>
            </p:cNvSpPr>
            <p:nvPr/>
          </p:nvSpPr>
          <p:spPr bwMode="auto">
            <a:xfrm rot="-2168002">
              <a:off x="2555" y="1440"/>
              <a:ext cx="335" cy="317"/>
            </a:xfrm>
            <a:custGeom>
              <a:avLst/>
              <a:gdLst>
                <a:gd name="T0" fmla="*/ 0 w 30571"/>
                <a:gd name="T1" fmla="*/ 0 h 21600"/>
                <a:gd name="T2" fmla="*/ 0 w 30571"/>
                <a:gd name="T3" fmla="*/ 0 h 21600"/>
                <a:gd name="T4" fmla="*/ 0 w 305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571" h="21600" fill="none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</a:path>
                <a:path w="30571" h="21600" stroke="0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  <a:lnTo>
                    <a:pt x="8971" y="21600"/>
                  </a:lnTo>
                  <a:lnTo>
                    <a:pt x="0" y="195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1001" name="Line 55"/>
            <p:cNvSpPr>
              <a:spLocks noChangeShapeType="1"/>
            </p:cNvSpPr>
            <p:nvPr/>
          </p:nvSpPr>
          <p:spPr bwMode="auto">
            <a:xfrm>
              <a:off x="2564" y="1651"/>
              <a:ext cx="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1002" name="Object 56"/>
            <p:cNvGraphicFramePr>
              <a:graphicFrameLocks noChangeAspect="1"/>
            </p:cNvGraphicFramePr>
            <p:nvPr/>
          </p:nvGraphicFramePr>
          <p:xfrm>
            <a:off x="2832" y="1728"/>
            <a:ext cx="159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9" name="Equation" r:id="rId27" imgW="190500" imgH="228600" progId="Equation.3">
                    <p:embed/>
                  </p:oleObj>
                </mc:Choice>
                <mc:Fallback>
                  <p:oleObj name="Equation" r:id="rId27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728"/>
                          <a:ext cx="159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3" name="Object 57"/>
            <p:cNvGraphicFramePr>
              <a:graphicFrameLocks noChangeAspect="1"/>
            </p:cNvGraphicFramePr>
            <p:nvPr/>
          </p:nvGraphicFramePr>
          <p:xfrm>
            <a:off x="2448" y="1728"/>
            <a:ext cx="159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0" name="Equation" r:id="rId29" imgW="190500" imgH="228600" progId="Equation.3">
                    <p:embed/>
                  </p:oleObj>
                </mc:Choice>
                <mc:Fallback>
                  <p:oleObj name="Equation" r:id="rId29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728"/>
                          <a:ext cx="159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68" name="Object 58"/>
          <p:cNvGraphicFramePr>
            <a:graphicFrameLocks noChangeAspect="1"/>
          </p:cNvGraphicFramePr>
          <p:nvPr/>
        </p:nvGraphicFramePr>
        <p:xfrm>
          <a:off x="4953000" y="2286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Equation" r:id="rId31" imgW="139700" imgH="139700" progId="Equation.3">
                  <p:embed/>
                </p:oleObj>
              </mc:Choice>
              <mc:Fallback>
                <p:oleObj name="Equation" r:id="rId31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860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59"/>
          <p:cNvGraphicFramePr>
            <a:graphicFrameLocks noChangeAspect="1"/>
          </p:cNvGraphicFramePr>
          <p:nvPr/>
        </p:nvGraphicFramePr>
        <p:xfrm>
          <a:off x="10134601" y="2286001"/>
          <a:ext cx="9001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Equation" r:id="rId32" imgW="330057" imgH="152334" progId="Equation.3">
                  <p:embed/>
                </p:oleObj>
              </mc:Choice>
              <mc:Fallback>
                <p:oleObj name="Equation" r:id="rId32" imgW="33005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1" y="2286001"/>
                        <a:ext cx="9001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Line 60"/>
          <p:cNvSpPr>
            <a:spLocks noChangeShapeType="1"/>
          </p:cNvSpPr>
          <p:nvPr/>
        </p:nvSpPr>
        <p:spPr bwMode="auto">
          <a:xfrm>
            <a:off x="1981200" y="914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0971" name="Object 61"/>
          <p:cNvGraphicFramePr>
            <a:graphicFrameLocks noChangeAspect="1"/>
          </p:cNvGraphicFramePr>
          <p:nvPr/>
        </p:nvGraphicFramePr>
        <p:xfrm>
          <a:off x="3517900" y="762000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" name="Equation" r:id="rId34" imgW="126780" imgH="101424" progId="Equation.3">
                  <p:embed/>
                </p:oleObj>
              </mc:Choice>
              <mc:Fallback>
                <p:oleObj name="Equation" r:id="rId34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762000"/>
                        <a:ext cx="444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Line 62"/>
          <p:cNvSpPr>
            <a:spLocks noChangeShapeType="1"/>
          </p:cNvSpPr>
          <p:nvPr/>
        </p:nvSpPr>
        <p:spPr bwMode="auto">
          <a:xfrm>
            <a:off x="4572000" y="990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0973" name="Object 63"/>
          <p:cNvGraphicFramePr>
            <a:graphicFrameLocks noChangeAspect="1"/>
          </p:cNvGraphicFramePr>
          <p:nvPr/>
        </p:nvGraphicFramePr>
        <p:xfrm>
          <a:off x="6096000" y="8382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Equation" r:id="rId36" imgW="139700" imgH="139700" progId="Equation.3">
                  <p:embed/>
                </p:oleObj>
              </mc:Choice>
              <mc:Fallback>
                <p:oleObj name="Equation" r:id="rId36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8382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74" name="Group 64"/>
          <p:cNvGrpSpPr>
            <a:grpSpLocks/>
          </p:cNvGrpSpPr>
          <p:nvPr/>
        </p:nvGrpSpPr>
        <p:grpSpPr bwMode="auto">
          <a:xfrm>
            <a:off x="2057400" y="3581400"/>
            <a:ext cx="7645400" cy="884238"/>
            <a:chOff x="336" y="2256"/>
            <a:chExt cx="4816" cy="557"/>
          </a:xfrm>
        </p:grpSpPr>
        <p:sp>
          <p:nvSpPr>
            <p:cNvPr id="40976" name="Line 65"/>
            <p:cNvSpPr>
              <a:spLocks noChangeShapeType="1"/>
            </p:cNvSpPr>
            <p:nvPr/>
          </p:nvSpPr>
          <p:spPr bwMode="auto">
            <a:xfrm>
              <a:off x="384" y="244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0977" name="Object 66"/>
            <p:cNvGraphicFramePr>
              <a:graphicFrameLocks noChangeAspect="1"/>
            </p:cNvGraphicFramePr>
            <p:nvPr/>
          </p:nvGraphicFramePr>
          <p:xfrm>
            <a:off x="1263" y="2302"/>
            <a:ext cx="302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5" name="Equation" r:id="rId37" imgW="126780" imgH="101424" progId="Equation.3">
                    <p:embed/>
                  </p:oleObj>
                </mc:Choice>
                <mc:Fallback>
                  <p:oleObj name="Equation" r:id="rId37" imgW="126780" imgH="1014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2302"/>
                          <a:ext cx="302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8" name="Line 67"/>
            <p:cNvSpPr>
              <a:spLocks noChangeShapeType="1"/>
            </p:cNvSpPr>
            <p:nvPr/>
          </p:nvSpPr>
          <p:spPr bwMode="auto">
            <a:xfrm>
              <a:off x="1884" y="2496"/>
              <a:ext cx="6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0979" name="Object 68"/>
            <p:cNvGraphicFramePr>
              <a:graphicFrameLocks noChangeAspect="1"/>
            </p:cNvGraphicFramePr>
            <p:nvPr/>
          </p:nvGraphicFramePr>
          <p:xfrm>
            <a:off x="2867" y="2302"/>
            <a:ext cx="259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6" name="Equation" r:id="rId38" imgW="139700" imgH="139700" progId="Equation.3">
                    <p:embed/>
                  </p:oleObj>
                </mc:Choice>
                <mc:Fallback>
                  <p:oleObj name="Equation" r:id="rId38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2302"/>
                          <a:ext cx="259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0" name="Object 69"/>
            <p:cNvGraphicFramePr>
              <a:graphicFrameLocks noChangeAspect="1"/>
            </p:cNvGraphicFramePr>
            <p:nvPr/>
          </p:nvGraphicFramePr>
          <p:xfrm>
            <a:off x="3949" y="2496"/>
            <a:ext cx="18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7" name="Equation" r:id="rId39" imgW="177569" imgH="215619" progId="Equation.3">
                    <p:embed/>
                  </p:oleObj>
                </mc:Choice>
                <mc:Fallback>
                  <p:oleObj name="Equation" r:id="rId39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" y="2496"/>
                          <a:ext cx="185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1" name="Oval 70"/>
            <p:cNvSpPr>
              <a:spLocks noChangeArrowheads="1"/>
            </p:cNvSpPr>
            <p:nvPr/>
          </p:nvSpPr>
          <p:spPr bwMode="auto">
            <a:xfrm>
              <a:off x="3953" y="2444"/>
              <a:ext cx="42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2" name="Oval 71"/>
            <p:cNvSpPr>
              <a:spLocks noChangeArrowheads="1"/>
            </p:cNvSpPr>
            <p:nvPr/>
          </p:nvSpPr>
          <p:spPr bwMode="auto">
            <a:xfrm>
              <a:off x="4380" y="2444"/>
              <a:ext cx="40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983" name="Object 72"/>
            <p:cNvGraphicFramePr>
              <a:graphicFrameLocks noChangeAspect="1"/>
            </p:cNvGraphicFramePr>
            <p:nvPr/>
          </p:nvGraphicFramePr>
          <p:xfrm>
            <a:off x="4354" y="2496"/>
            <a:ext cx="21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8" name="Equation" r:id="rId40" imgW="190335" imgH="215713" progId="Equation.3">
                    <p:embed/>
                  </p:oleObj>
                </mc:Choice>
                <mc:Fallback>
                  <p:oleObj name="Equation" r:id="rId40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" y="2496"/>
                          <a:ext cx="21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4" name="Object 73"/>
            <p:cNvGraphicFramePr>
              <a:graphicFrameLocks noChangeAspect="1"/>
            </p:cNvGraphicFramePr>
            <p:nvPr/>
          </p:nvGraphicFramePr>
          <p:xfrm>
            <a:off x="4936" y="2496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9" name="Equation" r:id="rId41" imgW="190500" imgH="228600" progId="Equation.3">
                    <p:embed/>
                  </p:oleObj>
                </mc:Choice>
                <mc:Fallback>
                  <p:oleObj name="Equation" r:id="rId41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6" y="2496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5" name="Object 74"/>
            <p:cNvGraphicFramePr>
              <a:graphicFrameLocks noChangeAspect="1"/>
            </p:cNvGraphicFramePr>
            <p:nvPr/>
          </p:nvGraphicFramePr>
          <p:xfrm>
            <a:off x="3504" y="2496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0" name="Equation" r:id="rId42" imgW="152268" imgH="164957" progId="Equation.3">
                    <p:embed/>
                  </p:oleObj>
                </mc:Choice>
                <mc:Fallback>
                  <p:oleObj name="Equation" r:id="rId42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496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6" name="Line 75"/>
            <p:cNvSpPr>
              <a:spLocks noChangeShapeType="1"/>
            </p:cNvSpPr>
            <p:nvPr/>
          </p:nvSpPr>
          <p:spPr bwMode="auto">
            <a:xfrm>
              <a:off x="4419" y="2444"/>
              <a:ext cx="5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987" name="Line 76"/>
            <p:cNvSpPr>
              <a:spLocks noChangeShapeType="1"/>
            </p:cNvSpPr>
            <p:nvPr/>
          </p:nvSpPr>
          <p:spPr bwMode="auto">
            <a:xfrm flipH="1">
              <a:off x="3539" y="2444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988" name="Arc 77"/>
            <p:cNvSpPr>
              <a:spLocks/>
            </p:cNvSpPr>
            <p:nvPr/>
          </p:nvSpPr>
          <p:spPr bwMode="auto">
            <a:xfrm rot="-2168002">
              <a:off x="4032" y="2256"/>
              <a:ext cx="320" cy="288"/>
            </a:xfrm>
            <a:custGeom>
              <a:avLst/>
              <a:gdLst>
                <a:gd name="T0" fmla="*/ 0 w 30571"/>
                <a:gd name="T1" fmla="*/ 0 h 21600"/>
                <a:gd name="T2" fmla="*/ 0 w 30571"/>
                <a:gd name="T3" fmla="*/ 0 h 21600"/>
                <a:gd name="T4" fmla="*/ 0 w 305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571" h="21600" fill="none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</a:path>
                <a:path w="30571" h="21600" stroke="0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  <a:lnTo>
                    <a:pt x="8971" y="21600"/>
                  </a:lnTo>
                  <a:lnTo>
                    <a:pt x="0" y="195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40989" name="Object 78"/>
            <p:cNvGraphicFramePr>
              <a:graphicFrameLocks noChangeAspect="1"/>
            </p:cNvGraphicFramePr>
            <p:nvPr/>
          </p:nvGraphicFramePr>
          <p:xfrm>
            <a:off x="1824" y="2544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1" name="Equation" r:id="rId43" imgW="152268" imgH="164957" progId="Equation.3">
                    <p:embed/>
                  </p:oleObj>
                </mc:Choice>
                <mc:Fallback>
                  <p:oleObj name="Equation" r:id="rId4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544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0" name="Object 79"/>
            <p:cNvGraphicFramePr>
              <a:graphicFrameLocks noChangeAspect="1"/>
            </p:cNvGraphicFramePr>
            <p:nvPr/>
          </p:nvGraphicFramePr>
          <p:xfrm>
            <a:off x="336" y="2496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2" name="Equation" r:id="rId44" imgW="152268" imgH="164957" progId="Equation.3">
                    <p:embed/>
                  </p:oleObj>
                </mc:Choice>
                <mc:Fallback>
                  <p:oleObj name="Equation" r:id="rId44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96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1" name="Object 80"/>
            <p:cNvGraphicFramePr>
              <a:graphicFrameLocks noChangeAspect="1"/>
            </p:cNvGraphicFramePr>
            <p:nvPr/>
          </p:nvGraphicFramePr>
          <p:xfrm>
            <a:off x="1008" y="2496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3" name="Equation" r:id="rId45" imgW="190500" imgH="228600" progId="Equation.3">
                    <p:embed/>
                  </p:oleObj>
                </mc:Choice>
                <mc:Fallback>
                  <p:oleObj name="Equation" r:id="rId45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496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2" name="Object 81"/>
            <p:cNvGraphicFramePr>
              <a:graphicFrameLocks noChangeAspect="1"/>
            </p:cNvGraphicFramePr>
            <p:nvPr/>
          </p:nvGraphicFramePr>
          <p:xfrm>
            <a:off x="2448" y="2544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4" name="Equation" r:id="rId46" imgW="190500" imgH="228600" progId="Equation.3">
                    <p:embed/>
                  </p:oleObj>
                </mc:Choice>
                <mc:Fallback>
                  <p:oleObj name="Equation" r:id="rId46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544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2594" name="Object 82"/>
          <p:cNvGraphicFramePr>
            <a:graphicFrameLocks noChangeAspect="1"/>
          </p:cNvGraphicFramePr>
          <p:nvPr/>
        </p:nvGraphicFramePr>
        <p:xfrm>
          <a:off x="1616075" y="4576764"/>
          <a:ext cx="903605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47" imgW="3352800" imgH="558800" progId="Equation.3">
                  <p:embed/>
                </p:oleObj>
              </mc:Choice>
              <mc:Fallback>
                <p:oleObj name="Equation" r:id="rId47" imgW="3352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576764"/>
                        <a:ext cx="903605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631950" y="228601"/>
          <a:ext cx="903605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3" imgW="3352800" imgH="558800" progId="Equation.3">
                  <p:embed/>
                </p:oleObj>
              </mc:Choice>
              <mc:Fallback>
                <p:oleObj name="Equation" r:id="rId3" imgW="3352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228601"/>
                        <a:ext cx="903605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4495800" y="2667000"/>
            <a:ext cx="18288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2133600" y="1752600"/>
            <a:ext cx="8077200" cy="1676400"/>
            <a:chOff x="336" y="1056"/>
            <a:chExt cx="5088" cy="1056"/>
          </a:xfrm>
        </p:grpSpPr>
        <p:graphicFrame>
          <p:nvGraphicFramePr>
            <p:cNvPr id="42010" name="Object 5"/>
            <p:cNvGraphicFramePr>
              <a:graphicFrameLocks noChangeAspect="1"/>
            </p:cNvGraphicFramePr>
            <p:nvPr/>
          </p:nvGraphicFramePr>
          <p:xfrm>
            <a:off x="480" y="1152"/>
            <a:ext cx="4715" cy="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3" name="Equation" r:id="rId5" imgW="2984500" imgH="558800" progId="Equation.3">
                    <p:embed/>
                  </p:oleObj>
                </mc:Choice>
                <mc:Fallback>
                  <p:oleObj name="Equation" r:id="rId5" imgW="29845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152"/>
                          <a:ext cx="4715" cy="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1" name="Rectangle 6"/>
            <p:cNvSpPr>
              <a:spLocks noChangeArrowheads="1"/>
            </p:cNvSpPr>
            <p:nvPr/>
          </p:nvSpPr>
          <p:spPr bwMode="auto">
            <a:xfrm>
              <a:off x="336" y="1056"/>
              <a:ext cx="5088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3060700" y="3810001"/>
          <a:ext cx="60071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7" imgW="2273300" imgH="254000" progId="Equation.3">
                  <p:embed/>
                </p:oleObj>
              </mc:Choice>
              <mc:Fallback>
                <p:oleObj name="Equation" r:id="rId7" imgW="2273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3810001"/>
                        <a:ext cx="60071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3962400" y="48768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3600">
                <a:solidFill>
                  <a:srgbClr val="FF3300"/>
                </a:solidFill>
                <a:latin typeface="Times New Roman" panose="02020603050405020304" pitchFamily="18" charset="0"/>
              </a:rPr>
              <a:t>Dyson Equation</a:t>
            </a:r>
          </a:p>
        </p:txBody>
      </p:sp>
      <p:grpSp>
        <p:nvGrpSpPr>
          <p:cNvPr id="193545" name="Group 9"/>
          <p:cNvGrpSpPr>
            <a:grpSpLocks/>
          </p:cNvGrpSpPr>
          <p:nvPr/>
        </p:nvGrpSpPr>
        <p:grpSpPr bwMode="auto">
          <a:xfrm>
            <a:off x="2057400" y="5668964"/>
            <a:ext cx="7645400" cy="884237"/>
            <a:chOff x="336" y="2256"/>
            <a:chExt cx="4816" cy="557"/>
          </a:xfrm>
        </p:grpSpPr>
        <p:sp>
          <p:nvSpPr>
            <p:cNvPr id="41993" name="Line 10"/>
            <p:cNvSpPr>
              <a:spLocks noChangeShapeType="1"/>
            </p:cNvSpPr>
            <p:nvPr/>
          </p:nvSpPr>
          <p:spPr bwMode="auto">
            <a:xfrm>
              <a:off x="384" y="244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1994" name="Object 11"/>
            <p:cNvGraphicFramePr>
              <a:graphicFrameLocks noChangeAspect="1"/>
            </p:cNvGraphicFramePr>
            <p:nvPr/>
          </p:nvGraphicFramePr>
          <p:xfrm>
            <a:off x="1263" y="2302"/>
            <a:ext cx="302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5" name="Equation" r:id="rId9" imgW="126780" imgH="101424" progId="Equation.3">
                    <p:embed/>
                  </p:oleObj>
                </mc:Choice>
                <mc:Fallback>
                  <p:oleObj name="Equation" r:id="rId9" imgW="126780" imgH="1014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2302"/>
                          <a:ext cx="302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5" name="Line 12"/>
            <p:cNvSpPr>
              <a:spLocks noChangeShapeType="1"/>
            </p:cNvSpPr>
            <p:nvPr/>
          </p:nvSpPr>
          <p:spPr bwMode="auto">
            <a:xfrm>
              <a:off x="1884" y="2496"/>
              <a:ext cx="6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1996" name="Object 13"/>
            <p:cNvGraphicFramePr>
              <a:graphicFrameLocks noChangeAspect="1"/>
            </p:cNvGraphicFramePr>
            <p:nvPr/>
          </p:nvGraphicFramePr>
          <p:xfrm>
            <a:off x="2867" y="2302"/>
            <a:ext cx="259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6" name="Equation" r:id="rId11" imgW="139700" imgH="139700" progId="Equation.3">
                    <p:embed/>
                  </p:oleObj>
                </mc:Choice>
                <mc:Fallback>
                  <p:oleObj name="Equation" r:id="rId11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2302"/>
                          <a:ext cx="259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7" name="Object 14"/>
            <p:cNvGraphicFramePr>
              <a:graphicFrameLocks noChangeAspect="1"/>
            </p:cNvGraphicFramePr>
            <p:nvPr/>
          </p:nvGraphicFramePr>
          <p:xfrm>
            <a:off x="3949" y="2496"/>
            <a:ext cx="18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7" name="Equation" r:id="rId13" imgW="177569" imgH="215619" progId="Equation.3">
                    <p:embed/>
                  </p:oleObj>
                </mc:Choice>
                <mc:Fallback>
                  <p:oleObj name="Equation" r:id="rId13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" y="2496"/>
                          <a:ext cx="185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8" name="Oval 15"/>
            <p:cNvSpPr>
              <a:spLocks noChangeArrowheads="1"/>
            </p:cNvSpPr>
            <p:nvPr/>
          </p:nvSpPr>
          <p:spPr bwMode="auto">
            <a:xfrm>
              <a:off x="3953" y="2444"/>
              <a:ext cx="42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9" name="Oval 16"/>
            <p:cNvSpPr>
              <a:spLocks noChangeArrowheads="1"/>
            </p:cNvSpPr>
            <p:nvPr/>
          </p:nvSpPr>
          <p:spPr bwMode="auto">
            <a:xfrm>
              <a:off x="4380" y="2444"/>
              <a:ext cx="40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000" name="Object 17"/>
            <p:cNvGraphicFramePr>
              <a:graphicFrameLocks noChangeAspect="1"/>
            </p:cNvGraphicFramePr>
            <p:nvPr/>
          </p:nvGraphicFramePr>
          <p:xfrm>
            <a:off x="4354" y="2496"/>
            <a:ext cx="21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8" name="Equation" r:id="rId15" imgW="190335" imgH="215713" progId="Equation.3">
                    <p:embed/>
                  </p:oleObj>
                </mc:Choice>
                <mc:Fallback>
                  <p:oleObj name="Equation" r:id="rId15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" y="2496"/>
                          <a:ext cx="21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1" name="Object 18"/>
            <p:cNvGraphicFramePr>
              <a:graphicFrameLocks noChangeAspect="1"/>
            </p:cNvGraphicFramePr>
            <p:nvPr/>
          </p:nvGraphicFramePr>
          <p:xfrm>
            <a:off x="4936" y="2496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9" name="Equation" r:id="rId17" imgW="190500" imgH="228600" progId="Equation.3">
                    <p:embed/>
                  </p:oleObj>
                </mc:Choice>
                <mc:Fallback>
                  <p:oleObj name="Equation" r:id="rId17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6" y="2496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2" name="Object 19"/>
            <p:cNvGraphicFramePr>
              <a:graphicFrameLocks noChangeAspect="1"/>
            </p:cNvGraphicFramePr>
            <p:nvPr/>
          </p:nvGraphicFramePr>
          <p:xfrm>
            <a:off x="3504" y="2496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0" name="Equation" r:id="rId19" imgW="152268" imgH="164957" progId="Equation.3">
                    <p:embed/>
                  </p:oleObj>
                </mc:Choice>
                <mc:Fallback>
                  <p:oleObj name="Equation" r:id="rId1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496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3" name="Line 20"/>
            <p:cNvSpPr>
              <a:spLocks noChangeShapeType="1"/>
            </p:cNvSpPr>
            <p:nvPr/>
          </p:nvSpPr>
          <p:spPr bwMode="auto">
            <a:xfrm>
              <a:off x="4419" y="2444"/>
              <a:ext cx="5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2004" name="Line 21"/>
            <p:cNvSpPr>
              <a:spLocks noChangeShapeType="1"/>
            </p:cNvSpPr>
            <p:nvPr/>
          </p:nvSpPr>
          <p:spPr bwMode="auto">
            <a:xfrm flipH="1">
              <a:off x="3539" y="2444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2005" name="Arc 22"/>
            <p:cNvSpPr>
              <a:spLocks/>
            </p:cNvSpPr>
            <p:nvPr/>
          </p:nvSpPr>
          <p:spPr bwMode="auto">
            <a:xfrm rot="-2168002">
              <a:off x="4032" y="2256"/>
              <a:ext cx="320" cy="288"/>
            </a:xfrm>
            <a:custGeom>
              <a:avLst/>
              <a:gdLst>
                <a:gd name="T0" fmla="*/ 0 w 30571"/>
                <a:gd name="T1" fmla="*/ 0 h 21600"/>
                <a:gd name="T2" fmla="*/ 0 w 30571"/>
                <a:gd name="T3" fmla="*/ 0 h 21600"/>
                <a:gd name="T4" fmla="*/ 0 w 305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571" h="21600" fill="none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</a:path>
                <a:path w="30571" h="21600" stroke="0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  <a:lnTo>
                    <a:pt x="8971" y="21600"/>
                  </a:lnTo>
                  <a:lnTo>
                    <a:pt x="0" y="195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42006" name="Object 23"/>
            <p:cNvGraphicFramePr>
              <a:graphicFrameLocks noChangeAspect="1"/>
            </p:cNvGraphicFramePr>
            <p:nvPr/>
          </p:nvGraphicFramePr>
          <p:xfrm>
            <a:off x="1824" y="2544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1" name="Equation" r:id="rId21" imgW="152268" imgH="164957" progId="Equation.3">
                    <p:embed/>
                  </p:oleObj>
                </mc:Choice>
                <mc:Fallback>
                  <p:oleObj name="Equation" r:id="rId21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544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7" name="Object 24"/>
            <p:cNvGraphicFramePr>
              <a:graphicFrameLocks noChangeAspect="1"/>
            </p:cNvGraphicFramePr>
            <p:nvPr/>
          </p:nvGraphicFramePr>
          <p:xfrm>
            <a:off x="336" y="2496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2" name="Equation" r:id="rId22" imgW="152268" imgH="164957" progId="Equation.3">
                    <p:embed/>
                  </p:oleObj>
                </mc:Choice>
                <mc:Fallback>
                  <p:oleObj name="Equation" r:id="rId22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96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8" name="Object 25"/>
            <p:cNvGraphicFramePr>
              <a:graphicFrameLocks noChangeAspect="1"/>
            </p:cNvGraphicFramePr>
            <p:nvPr/>
          </p:nvGraphicFramePr>
          <p:xfrm>
            <a:off x="1008" y="2496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3" name="Equation" r:id="rId23" imgW="190500" imgH="228600" progId="Equation.3">
                    <p:embed/>
                  </p:oleObj>
                </mc:Choice>
                <mc:Fallback>
                  <p:oleObj name="Equation" r:id="rId2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496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9" name="Object 26"/>
            <p:cNvGraphicFramePr>
              <a:graphicFrameLocks noChangeAspect="1"/>
            </p:cNvGraphicFramePr>
            <p:nvPr/>
          </p:nvGraphicFramePr>
          <p:xfrm>
            <a:off x="2448" y="2544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4" name="Equation" r:id="rId24" imgW="190500" imgH="228600" progId="Equation.3">
                    <p:embed/>
                  </p:oleObj>
                </mc:Choice>
                <mc:Fallback>
                  <p:oleObj name="Equation" r:id="rId24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544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876800" y="2590801"/>
            <a:ext cx="1524000" cy="665163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44" grpId="0" autoUpdateAnimBg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2057400" y="914400"/>
            <a:ext cx="80279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Perturbations</a:t>
            </a:r>
            <a:r>
              <a:rPr lang="en-US" altLang="he-IL" i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he-IL" i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Perturbations</a:t>
            </a:r>
            <a:r>
              <a:rPr lang="en-US" altLang="he-IL" i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he-IL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Perturbations; Geometrical optics;                 </a:t>
            </a:r>
            <a:r>
              <a:rPr lang="en-US" altLang="he-IL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Integral</a:t>
            </a:r>
            <a:endParaRPr lang="en-US" altLang="he-IL">
              <a:solidFill>
                <a:srgbClr val="993300"/>
              </a:solidFill>
            </a:endParaRPr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2667001" y="2201864"/>
            <a:ext cx="7546975" cy="1076325"/>
            <a:chOff x="1210" y="2980"/>
            <a:chExt cx="4754" cy="678"/>
          </a:xfrm>
        </p:grpSpPr>
        <p:graphicFrame>
          <p:nvGraphicFramePr>
            <p:cNvPr id="6154" name="Object 12"/>
            <p:cNvGraphicFramePr>
              <a:graphicFrameLocks noChangeAspect="1"/>
            </p:cNvGraphicFramePr>
            <p:nvPr/>
          </p:nvGraphicFramePr>
          <p:xfrm>
            <a:off x="1210" y="2980"/>
            <a:ext cx="2352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משוואה" r:id="rId4" imgW="838200" imgH="241300" progId="Equation.3">
                    <p:embed/>
                  </p:oleObj>
                </mc:Choice>
                <mc:Fallback>
                  <p:oleObj name="משוואה" r:id="rId4" imgW="83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0" y="2980"/>
                          <a:ext cx="2352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3696" y="3113"/>
              <a:ext cx="2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Feynman diagrams</a:t>
              </a:r>
            </a:p>
          </p:txBody>
        </p:sp>
      </p:grpSp>
      <p:grpSp>
        <p:nvGrpSpPr>
          <p:cNvPr id="76814" name="Group 14"/>
          <p:cNvGrpSpPr>
            <a:grpSpLocks/>
          </p:cNvGrpSpPr>
          <p:nvPr/>
        </p:nvGrpSpPr>
        <p:grpSpPr bwMode="auto">
          <a:xfrm>
            <a:off x="2805114" y="3375026"/>
            <a:ext cx="8015287" cy="968375"/>
            <a:chOff x="1064" y="3552"/>
            <a:chExt cx="5049" cy="610"/>
          </a:xfrm>
        </p:grpSpPr>
        <p:graphicFrame>
          <p:nvGraphicFramePr>
            <p:cNvPr id="6152" name="Object 15"/>
            <p:cNvGraphicFramePr>
              <a:graphicFrameLocks noChangeAspect="1"/>
            </p:cNvGraphicFramePr>
            <p:nvPr/>
          </p:nvGraphicFramePr>
          <p:xfrm>
            <a:off x="1064" y="3552"/>
            <a:ext cx="1929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6" imgW="761669" imgH="241195" progId="Equation.3">
                    <p:embed/>
                  </p:oleObj>
                </mc:Choice>
                <mc:Fallback>
                  <p:oleObj name="Equation" r:id="rId6" imgW="761669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" y="3552"/>
                          <a:ext cx="1929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56" y="3657"/>
              <a:ext cx="28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Fokker-Plank Equation</a:t>
              </a: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878014" y="4368800"/>
            <a:ext cx="8027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Matrix Theory</a:t>
            </a:r>
            <a:endParaRPr lang="en-US" altLang="he-IL" sz="1800">
              <a:solidFill>
                <a:srgbClr val="00B050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57400" y="5029200"/>
            <a:ext cx="80279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Supersymmetry </a:t>
            </a:r>
            <a:endParaRPr lang="en-US" altLang="he-IL" sz="1800">
              <a:solidFill>
                <a:srgbClr val="990000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09800" y="5791200"/>
            <a:ext cx="80279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 (paraxial) approximation  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937000" y="152401"/>
          <a:ext cx="47180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3" imgW="1473200" imgH="419100" progId="Equation.3">
                  <p:embed/>
                </p:oleObj>
              </mc:Choice>
              <mc:Fallback>
                <p:oleObj name="Equation" r:id="rId3" imgW="147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52401"/>
                        <a:ext cx="471805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717925" y="1371601"/>
          <a:ext cx="50038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5" imgW="1562100" imgH="457200" progId="Equation.3">
                  <p:embed/>
                </p:oleObj>
              </mc:Choice>
              <mc:Fallback>
                <p:oleObj name="Equation" r:id="rId5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1371601"/>
                        <a:ext cx="5003800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4343400" y="2895601"/>
          <a:ext cx="37528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7" imgW="1104900" imgH="254000" progId="Equation.3">
                  <p:embed/>
                </p:oleObj>
              </mc:Choice>
              <mc:Fallback>
                <p:oleObj name="Equation" r:id="rId7" imgW="110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95601"/>
                        <a:ext cx="37528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7162800" y="2895600"/>
            <a:ext cx="2286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4191000" y="4038600"/>
          <a:ext cx="3517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9" imgW="1231366" imgH="215806" progId="Equation.3">
                  <p:embed/>
                </p:oleObj>
              </mc:Choice>
              <mc:Fallback>
                <p:oleObj name="Equation" r:id="rId9" imgW="123136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38600"/>
                        <a:ext cx="3517900" cy="6159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38276" y="4495800"/>
            <a:ext cx="9305925" cy="1905000"/>
            <a:chOff x="-85726" y="4495800"/>
            <a:chExt cx="9305926" cy="1905000"/>
          </a:xfrm>
        </p:grpSpPr>
        <p:graphicFrame>
          <p:nvGraphicFramePr>
            <p:cNvPr id="43016" name="Object 8"/>
            <p:cNvGraphicFramePr>
              <a:graphicFrameLocks noChangeAspect="1"/>
            </p:cNvGraphicFramePr>
            <p:nvPr/>
          </p:nvGraphicFramePr>
          <p:xfrm>
            <a:off x="-85726" y="4960938"/>
            <a:ext cx="9305926" cy="1439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" name="Equation" r:id="rId11" imgW="2794000" imgH="431800" progId="Equation.3">
                    <p:embed/>
                  </p:oleObj>
                </mc:Choice>
                <mc:Fallback>
                  <p:oleObj name="Equation" r:id="rId11" imgW="2794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5726" y="4960938"/>
                          <a:ext cx="9305926" cy="1439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017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1143000" y="4495800"/>
              <a:ext cx="4191000" cy="9144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698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4038600" y="304801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0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WAVEGUIDE</a:t>
            </a:r>
          </a:p>
        </p:txBody>
      </p:sp>
      <p:grpSp>
        <p:nvGrpSpPr>
          <p:cNvPr id="44035" name="Group 7"/>
          <p:cNvGrpSpPr>
            <a:grpSpLocks/>
          </p:cNvGrpSpPr>
          <p:nvPr/>
        </p:nvGrpSpPr>
        <p:grpSpPr bwMode="auto">
          <a:xfrm>
            <a:off x="1828800" y="1524000"/>
            <a:ext cx="8382000" cy="1447800"/>
            <a:chOff x="576" y="1536"/>
            <a:chExt cx="4320" cy="912"/>
          </a:xfrm>
        </p:grpSpPr>
        <p:sp>
          <p:nvSpPr>
            <p:cNvPr id="44076" name="Line 5"/>
            <p:cNvSpPr>
              <a:spLocks noChangeShapeType="1"/>
            </p:cNvSpPr>
            <p:nvPr/>
          </p:nvSpPr>
          <p:spPr bwMode="auto">
            <a:xfrm>
              <a:off x="624" y="1536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e-IL"/>
            </a:p>
          </p:txBody>
        </p:sp>
        <p:sp>
          <p:nvSpPr>
            <p:cNvPr id="44077" name="Line 6"/>
            <p:cNvSpPr>
              <a:spLocks noChangeShapeType="1"/>
            </p:cNvSpPr>
            <p:nvPr/>
          </p:nvSpPr>
          <p:spPr bwMode="auto">
            <a:xfrm>
              <a:off x="576" y="2448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e-IL"/>
            </a:p>
          </p:txBody>
        </p:sp>
      </p:grpSp>
      <p:grpSp>
        <p:nvGrpSpPr>
          <p:cNvPr id="213007" name="Group 15"/>
          <p:cNvGrpSpPr>
            <a:grpSpLocks/>
          </p:cNvGrpSpPr>
          <p:nvPr/>
        </p:nvGrpSpPr>
        <p:grpSpPr bwMode="auto">
          <a:xfrm>
            <a:off x="2057400" y="1524000"/>
            <a:ext cx="8077200" cy="1295400"/>
            <a:chOff x="816" y="1584"/>
            <a:chExt cx="5088" cy="816"/>
          </a:xfrm>
        </p:grpSpPr>
        <p:sp>
          <p:nvSpPr>
            <p:cNvPr id="44070" name="Line 10"/>
            <p:cNvSpPr>
              <a:spLocks noChangeShapeType="1"/>
            </p:cNvSpPr>
            <p:nvPr/>
          </p:nvSpPr>
          <p:spPr bwMode="auto">
            <a:xfrm flipV="1">
              <a:off x="4848" y="1584"/>
              <a:ext cx="1056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44071" name="Group 14"/>
            <p:cNvGrpSpPr>
              <a:grpSpLocks/>
            </p:cNvGrpSpPr>
            <p:nvPr/>
          </p:nvGrpSpPr>
          <p:grpSpPr bwMode="auto">
            <a:xfrm>
              <a:off x="816" y="1584"/>
              <a:ext cx="4080" cy="816"/>
              <a:chOff x="816" y="1584"/>
              <a:chExt cx="4080" cy="816"/>
            </a:xfrm>
          </p:grpSpPr>
          <p:sp>
            <p:nvSpPr>
              <p:cNvPr id="44072" name="Line 8"/>
              <p:cNvSpPr>
                <a:spLocks noChangeShapeType="1"/>
              </p:cNvSpPr>
              <p:nvPr/>
            </p:nvSpPr>
            <p:spPr bwMode="auto">
              <a:xfrm flipV="1">
                <a:off x="816" y="1584"/>
                <a:ext cx="1056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073" name="Line 9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1056" cy="7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074" name="Line 11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1056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075" name="Line 12"/>
              <p:cNvSpPr>
                <a:spLocks noChangeShapeType="1"/>
              </p:cNvSpPr>
              <p:nvPr/>
            </p:nvSpPr>
            <p:spPr bwMode="auto">
              <a:xfrm>
                <a:off x="3840" y="1632"/>
                <a:ext cx="1056" cy="7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2209801" y="3165475"/>
          <a:ext cx="8113713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משוואה" r:id="rId3" imgW="2616200" imgH="584200" progId="Equation.3">
                  <p:embed/>
                </p:oleObj>
              </mc:Choice>
              <mc:Fallback>
                <p:oleObj name="משוואה" r:id="rId3" imgW="2616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165475"/>
                        <a:ext cx="8113713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3057" name="Group 65"/>
          <p:cNvGrpSpPr>
            <a:grpSpLocks/>
          </p:cNvGrpSpPr>
          <p:nvPr/>
        </p:nvGrpSpPr>
        <p:grpSpPr bwMode="auto">
          <a:xfrm>
            <a:off x="2514600" y="1447801"/>
            <a:ext cx="4419600" cy="4981575"/>
            <a:chOff x="624" y="912"/>
            <a:chExt cx="2784" cy="3138"/>
          </a:xfrm>
        </p:grpSpPr>
        <p:grpSp>
          <p:nvGrpSpPr>
            <p:cNvPr id="44059" name="Group 42"/>
            <p:cNvGrpSpPr>
              <a:grpSpLocks/>
            </p:cNvGrpSpPr>
            <p:nvPr/>
          </p:nvGrpSpPr>
          <p:grpSpPr bwMode="auto">
            <a:xfrm>
              <a:off x="1824" y="912"/>
              <a:ext cx="495" cy="945"/>
              <a:chOff x="1685" y="816"/>
              <a:chExt cx="495" cy="945"/>
            </a:xfrm>
          </p:grpSpPr>
          <p:grpSp>
            <p:nvGrpSpPr>
              <p:cNvPr id="44061" name="Group 19"/>
              <p:cNvGrpSpPr>
                <a:grpSpLocks/>
              </p:cNvGrpSpPr>
              <p:nvPr/>
            </p:nvGrpSpPr>
            <p:grpSpPr bwMode="auto">
              <a:xfrm rot="5065858">
                <a:off x="1787" y="1126"/>
                <a:ext cx="289" cy="435"/>
                <a:chOff x="576" y="1728"/>
                <a:chExt cx="528" cy="288"/>
              </a:xfrm>
            </p:grpSpPr>
            <p:sp>
              <p:nvSpPr>
                <p:cNvPr id="44068" name="Freeform 20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4069" name="Freeform 21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44062" name="Group 22"/>
              <p:cNvGrpSpPr>
                <a:grpSpLocks/>
              </p:cNvGrpSpPr>
              <p:nvPr/>
            </p:nvGrpSpPr>
            <p:grpSpPr bwMode="auto">
              <a:xfrm rot="5065858">
                <a:off x="1818" y="1398"/>
                <a:ext cx="290" cy="435"/>
                <a:chOff x="576" y="1728"/>
                <a:chExt cx="528" cy="288"/>
              </a:xfrm>
            </p:grpSpPr>
            <p:sp>
              <p:nvSpPr>
                <p:cNvPr id="44066" name="Freeform 23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4067" name="Freeform 24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44063" name="Group 31"/>
              <p:cNvGrpSpPr>
                <a:grpSpLocks/>
              </p:cNvGrpSpPr>
              <p:nvPr/>
            </p:nvGrpSpPr>
            <p:grpSpPr bwMode="auto">
              <a:xfrm rot="5065858">
                <a:off x="1718" y="783"/>
                <a:ext cx="369" cy="435"/>
                <a:chOff x="576" y="1728"/>
                <a:chExt cx="528" cy="288"/>
              </a:xfrm>
            </p:grpSpPr>
            <p:sp>
              <p:nvSpPr>
                <p:cNvPr id="44064" name="Freeform 32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4065" name="Freeform 33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aphicFrame>
          <p:nvGraphicFramePr>
            <p:cNvPr id="44060" name="Object 38"/>
            <p:cNvGraphicFramePr>
              <a:graphicFrameLocks noChangeAspect="1"/>
            </p:cNvGraphicFramePr>
            <p:nvPr/>
          </p:nvGraphicFramePr>
          <p:xfrm>
            <a:off x="624" y="3360"/>
            <a:ext cx="2784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5" name="משוואה" r:id="rId5" imgW="1586811" imgH="393529" progId="Equation.3">
                    <p:embed/>
                  </p:oleObj>
                </mc:Choice>
                <mc:Fallback>
                  <p:oleObj name="משוואה" r:id="rId5" imgW="158681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360"/>
                          <a:ext cx="2784" cy="690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3058" name="Group 66"/>
          <p:cNvGrpSpPr>
            <a:grpSpLocks/>
          </p:cNvGrpSpPr>
          <p:nvPr/>
        </p:nvGrpSpPr>
        <p:grpSpPr bwMode="auto">
          <a:xfrm>
            <a:off x="7162800" y="3124200"/>
            <a:ext cx="3048000" cy="2489200"/>
            <a:chOff x="3552" y="1968"/>
            <a:chExt cx="1920" cy="1568"/>
          </a:xfrm>
        </p:grpSpPr>
        <p:graphicFrame>
          <p:nvGraphicFramePr>
            <p:cNvPr id="44057" name="Object 40"/>
            <p:cNvGraphicFramePr>
              <a:graphicFrameLocks noChangeAspect="1"/>
            </p:cNvGraphicFramePr>
            <p:nvPr/>
          </p:nvGraphicFramePr>
          <p:xfrm>
            <a:off x="3552" y="2736"/>
            <a:ext cx="192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משוואה" r:id="rId7" imgW="1219200" imgH="508000" progId="Equation.3">
                    <p:embed/>
                  </p:oleObj>
                </mc:Choice>
                <mc:Fallback>
                  <p:oleObj name="משוואה" r:id="rId7" imgW="12192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736"/>
                          <a:ext cx="1920" cy="8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58" name="Oval 44"/>
            <p:cNvSpPr>
              <a:spLocks noChangeArrowheads="1"/>
            </p:cNvSpPr>
            <p:nvPr/>
          </p:nvSpPr>
          <p:spPr bwMode="auto">
            <a:xfrm>
              <a:off x="4128" y="1968"/>
              <a:ext cx="384" cy="5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040" name="Line 46"/>
          <p:cNvSpPr>
            <a:spLocks noChangeShapeType="1"/>
          </p:cNvSpPr>
          <p:nvPr/>
        </p:nvSpPr>
        <p:spPr bwMode="auto">
          <a:xfrm>
            <a:off x="2133600" y="13716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41" name="Line 47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4042" name="Object 48"/>
          <p:cNvGraphicFramePr>
            <a:graphicFrameLocks noChangeAspect="1"/>
          </p:cNvGraphicFramePr>
          <p:nvPr/>
        </p:nvGraphicFramePr>
        <p:xfrm>
          <a:off x="1905000" y="1828800"/>
          <a:ext cx="4889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משוואה" r:id="rId9" imgW="139579" imgH="177646" progId="Equation.3">
                  <p:embed/>
                </p:oleObj>
              </mc:Choice>
              <mc:Fallback>
                <p:oleObj name="משוואה" r:id="rId9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4889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3056" name="Group 64"/>
          <p:cNvGrpSpPr>
            <a:grpSpLocks/>
          </p:cNvGrpSpPr>
          <p:nvPr/>
        </p:nvGrpSpPr>
        <p:grpSpPr bwMode="auto">
          <a:xfrm>
            <a:off x="2209801" y="1447800"/>
            <a:ext cx="7902575" cy="1447800"/>
            <a:chOff x="432" y="912"/>
            <a:chExt cx="4978" cy="912"/>
          </a:xfrm>
        </p:grpSpPr>
        <p:grpSp>
          <p:nvGrpSpPr>
            <p:cNvPr id="44045" name="Group 49"/>
            <p:cNvGrpSpPr>
              <a:grpSpLocks/>
            </p:cNvGrpSpPr>
            <p:nvPr/>
          </p:nvGrpSpPr>
          <p:grpSpPr bwMode="auto">
            <a:xfrm>
              <a:off x="432" y="912"/>
              <a:ext cx="2736" cy="864"/>
              <a:chOff x="816" y="1584"/>
              <a:chExt cx="5088" cy="816"/>
            </a:xfrm>
          </p:grpSpPr>
          <p:sp>
            <p:nvSpPr>
              <p:cNvPr id="44051" name="Line 50"/>
              <p:cNvSpPr>
                <a:spLocks noChangeShapeType="1"/>
              </p:cNvSpPr>
              <p:nvPr/>
            </p:nvSpPr>
            <p:spPr bwMode="auto">
              <a:xfrm flipV="1">
                <a:off x="4848" y="1584"/>
                <a:ext cx="1056" cy="81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44052" name="Group 51"/>
              <p:cNvGrpSpPr>
                <a:grpSpLocks/>
              </p:cNvGrpSpPr>
              <p:nvPr/>
            </p:nvGrpSpPr>
            <p:grpSpPr bwMode="auto">
              <a:xfrm>
                <a:off x="816" y="1584"/>
                <a:ext cx="4080" cy="816"/>
                <a:chOff x="816" y="1584"/>
                <a:chExt cx="4080" cy="816"/>
              </a:xfrm>
            </p:grpSpPr>
            <p:sp>
              <p:nvSpPr>
                <p:cNvPr id="4405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816" y="1584"/>
                  <a:ext cx="1056" cy="81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4054" name="Line 53"/>
                <p:cNvSpPr>
                  <a:spLocks noChangeShapeType="1"/>
                </p:cNvSpPr>
                <p:nvPr/>
              </p:nvSpPr>
              <p:spPr bwMode="auto">
                <a:xfrm>
                  <a:off x="1824" y="1632"/>
                  <a:ext cx="1056" cy="76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405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1056" cy="81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4056" name="Line 55"/>
                <p:cNvSpPr>
                  <a:spLocks noChangeShapeType="1"/>
                </p:cNvSpPr>
                <p:nvPr/>
              </p:nvSpPr>
              <p:spPr bwMode="auto">
                <a:xfrm>
                  <a:off x="3840" y="1632"/>
                  <a:ext cx="1056" cy="76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44046" name="Group 63"/>
            <p:cNvGrpSpPr>
              <a:grpSpLocks/>
            </p:cNvGrpSpPr>
            <p:nvPr/>
          </p:nvGrpSpPr>
          <p:grpSpPr bwMode="auto">
            <a:xfrm>
              <a:off x="3216" y="960"/>
              <a:ext cx="2194" cy="864"/>
              <a:chOff x="3422" y="1008"/>
              <a:chExt cx="2194" cy="864"/>
            </a:xfrm>
          </p:grpSpPr>
          <p:sp>
            <p:nvSpPr>
              <p:cNvPr id="44047" name="Line 57"/>
              <p:cNvSpPr>
                <a:spLocks noChangeShapeType="1"/>
              </p:cNvSpPr>
              <p:nvPr/>
            </p:nvSpPr>
            <p:spPr bwMode="auto">
              <a:xfrm flipV="1">
                <a:off x="5048" y="1008"/>
                <a:ext cx="568" cy="86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048" name="Line 60"/>
              <p:cNvSpPr>
                <a:spLocks noChangeShapeType="1"/>
              </p:cNvSpPr>
              <p:nvPr/>
            </p:nvSpPr>
            <p:spPr bwMode="auto">
              <a:xfrm>
                <a:off x="3422" y="1059"/>
                <a:ext cx="568" cy="8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049" name="Line 61"/>
              <p:cNvSpPr>
                <a:spLocks noChangeShapeType="1"/>
              </p:cNvSpPr>
              <p:nvPr/>
            </p:nvSpPr>
            <p:spPr bwMode="auto">
              <a:xfrm flipV="1">
                <a:off x="3964" y="1008"/>
                <a:ext cx="568" cy="86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050" name="Line 62"/>
              <p:cNvSpPr>
                <a:spLocks noChangeShapeType="1"/>
              </p:cNvSpPr>
              <p:nvPr/>
            </p:nvSpPr>
            <p:spPr bwMode="auto">
              <a:xfrm>
                <a:off x="4506" y="1059"/>
                <a:ext cx="568" cy="8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13059" name="Oval 67"/>
          <p:cNvSpPr>
            <a:spLocks noChangeArrowheads="1"/>
          </p:cNvSpPr>
          <p:nvPr/>
        </p:nvSpPr>
        <p:spPr bwMode="auto">
          <a:xfrm>
            <a:off x="3505200" y="4343400"/>
            <a:ext cx="6858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88773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743200"/>
            <a:ext cx="4175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57600" y="3765550"/>
            <a:ext cx="4495800" cy="730250"/>
            <a:chOff x="1447800" y="3725168"/>
            <a:chExt cx="4495800" cy="729483"/>
          </a:xfrm>
        </p:grpSpPr>
        <p:pic>
          <p:nvPicPr>
            <p:cNvPr id="45063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725168"/>
              <a:ext cx="2362200" cy="70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831" y="3733800"/>
              <a:ext cx="1572769" cy="720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1"/>
            <a:ext cx="47688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146676"/>
            <a:ext cx="3146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9"/>
          <p:cNvGrpSpPr>
            <a:grpSpLocks/>
          </p:cNvGrpSpPr>
          <p:nvPr/>
        </p:nvGrpSpPr>
        <p:grpSpPr bwMode="auto">
          <a:xfrm>
            <a:off x="2438400" y="1371600"/>
            <a:ext cx="7645400" cy="884238"/>
            <a:chOff x="336" y="2256"/>
            <a:chExt cx="4816" cy="557"/>
          </a:xfrm>
        </p:grpSpPr>
        <p:sp>
          <p:nvSpPr>
            <p:cNvPr id="46085" name="Line 10"/>
            <p:cNvSpPr>
              <a:spLocks noChangeShapeType="1"/>
            </p:cNvSpPr>
            <p:nvPr/>
          </p:nvSpPr>
          <p:spPr bwMode="auto">
            <a:xfrm>
              <a:off x="384" y="244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6086" name="Object 11"/>
            <p:cNvGraphicFramePr>
              <a:graphicFrameLocks noChangeAspect="1"/>
            </p:cNvGraphicFramePr>
            <p:nvPr/>
          </p:nvGraphicFramePr>
          <p:xfrm>
            <a:off x="1263" y="2302"/>
            <a:ext cx="302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6" name="Equation" r:id="rId3" imgW="126780" imgH="101424" progId="Equation.3">
                    <p:embed/>
                  </p:oleObj>
                </mc:Choice>
                <mc:Fallback>
                  <p:oleObj name="Equation" r:id="rId3" imgW="126780" imgH="1014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2302"/>
                          <a:ext cx="302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7" name="Line 12"/>
            <p:cNvSpPr>
              <a:spLocks noChangeShapeType="1"/>
            </p:cNvSpPr>
            <p:nvPr/>
          </p:nvSpPr>
          <p:spPr bwMode="auto">
            <a:xfrm>
              <a:off x="1884" y="2496"/>
              <a:ext cx="6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46088" name="Object 13"/>
            <p:cNvGraphicFramePr>
              <a:graphicFrameLocks noChangeAspect="1"/>
            </p:cNvGraphicFramePr>
            <p:nvPr/>
          </p:nvGraphicFramePr>
          <p:xfrm>
            <a:off x="2867" y="2302"/>
            <a:ext cx="259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7" name="Equation" r:id="rId5" imgW="139700" imgH="139700" progId="Equation.3">
                    <p:embed/>
                  </p:oleObj>
                </mc:Choice>
                <mc:Fallback>
                  <p:oleObj name="Equation" r:id="rId5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2302"/>
                          <a:ext cx="259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9" name="Object 14"/>
            <p:cNvGraphicFramePr>
              <a:graphicFrameLocks noChangeAspect="1"/>
            </p:cNvGraphicFramePr>
            <p:nvPr/>
          </p:nvGraphicFramePr>
          <p:xfrm>
            <a:off x="3949" y="2496"/>
            <a:ext cx="18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8" name="Equation" r:id="rId7" imgW="177569" imgH="215619" progId="Equation.3">
                    <p:embed/>
                  </p:oleObj>
                </mc:Choice>
                <mc:Fallback>
                  <p:oleObj name="Equation" r:id="rId7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" y="2496"/>
                          <a:ext cx="185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Oval 15"/>
            <p:cNvSpPr>
              <a:spLocks noChangeArrowheads="1"/>
            </p:cNvSpPr>
            <p:nvPr/>
          </p:nvSpPr>
          <p:spPr bwMode="auto">
            <a:xfrm>
              <a:off x="3953" y="2444"/>
              <a:ext cx="42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91" name="Oval 16"/>
            <p:cNvSpPr>
              <a:spLocks noChangeArrowheads="1"/>
            </p:cNvSpPr>
            <p:nvPr/>
          </p:nvSpPr>
          <p:spPr bwMode="auto">
            <a:xfrm>
              <a:off x="4380" y="2444"/>
              <a:ext cx="40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092" name="Object 17"/>
            <p:cNvGraphicFramePr>
              <a:graphicFrameLocks noChangeAspect="1"/>
            </p:cNvGraphicFramePr>
            <p:nvPr/>
          </p:nvGraphicFramePr>
          <p:xfrm>
            <a:off x="4354" y="2496"/>
            <a:ext cx="21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9" name="Equation" r:id="rId9" imgW="190335" imgH="215713" progId="Equation.3">
                    <p:embed/>
                  </p:oleObj>
                </mc:Choice>
                <mc:Fallback>
                  <p:oleObj name="Equation" r:id="rId9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" y="2496"/>
                          <a:ext cx="21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3" name="Object 18"/>
            <p:cNvGraphicFramePr>
              <a:graphicFrameLocks noChangeAspect="1"/>
            </p:cNvGraphicFramePr>
            <p:nvPr/>
          </p:nvGraphicFramePr>
          <p:xfrm>
            <a:off x="4936" y="2496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0" name="Equation" r:id="rId11" imgW="190500" imgH="228600" progId="Equation.3">
                    <p:embed/>
                  </p:oleObj>
                </mc:Choice>
                <mc:Fallback>
                  <p:oleObj name="Equation" r:id="rId11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6" y="2496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4" name="Object 19"/>
            <p:cNvGraphicFramePr>
              <a:graphicFrameLocks noChangeAspect="1"/>
            </p:cNvGraphicFramePr>
            <p:nvPr/>
          </p:nvGraphicFramePr>
          <p:xfrm>
            <a:off x="3504" y="2496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1" name="Equation" r:id="rId13" imgW="152268" imgH="164957" progId="Equation.3">
                    <p:embed/>
                  </p:oleObj>
                </mc:Choice>
                <mc:Fallback>
                  <p:oleObj name="Equation" r:id="rId1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496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5" name="Line 20"/>
            <p:cNvSpPr>
              <a:spLocks noChangeShapeType="1"/>
            </p:cNvSpPr>
            <p:nvPr/>
          </p:nvSpPr>
          <p:spPr bwMode="auto">
            <a:xfrm>
              <a:off x="4419" y="2444"/>
              <a:ext cx="5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6096" name="Line 21"/>
            <p:cNvSpPr>
              <a:spLocks noChangeShapeType="1"/>
            </p:cNvSpPr>
            <p:nvPr/>
          </p:nvSpPr>
          <p:spPr bwMode="auto">
            <a:xfrm flipH="1">
              <a:off x="3539" y="2444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6097" name="Arc 22"/>
            <p:cNvSpPr>
              <a:spLocks/>
            </p:cNvSpPr>
            <p:nvPr/>
          </p:nvSpPr>
          <p:spPr bwMode="auto">
            <a:xfrm rot="-2168002">
              <a:off x="4032" y="2256"/>
              <a:ext cx="320" cy="288"/>
            </a:xfrm>
            <a:custGeom>
              <a:avLst/>
              <a:gdLst>
                <a:gd name="T0" fmla="*/ 0 w 30571"/>
                <a:gd name="T1" fmla="*/ 0 h 21600"/>
                <a:gd name="T2" fmla="*/ 0 w 30571"/>
                <a:gd name="T3" fmla="*/ 0 h 21600"/>
                <a:gd name="T4" fmla="*/ 0 w 305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571" h="21600" fill="none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</a:path>
                <a:path w="30571" h="21600" stroke="0" extrusionOk="0">
                  <a:moveTo>
                    <a:pt x="0" y="1951"/>
                  </a:moveTo>
                  <a:cubicBezTo>
                    <a:pt x="2815" y="665"/>
                    <a:pt x="5875" y="-1"/>
                    <a:pt x="8971" y="0"/>
                  </a:cubicBezTo>
                  <a:cubicBezTo>
                    <a:pt x="20900" y="0"/>
                    <a:pt x="30571" y="9670"/>
                    <a:pt x="30571" y="21600"/>
                  </a:cubicBezTo>
                  <a:lnTo>
                    <a:pt x="8971" y="21600"/>
                  </a:lnTo>
                  <a:lnTo>
                    <a:pt x="0" y="195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46098" name="Object 23"/>
            <p:cNvGraphicFramePr>
              <a:graphicFrameLocks noChangeAspect="1"/>
            </p:cNvGraphicFramePr>
            <p:nvPr/>
          </p:nvGraphicFramePr>
          <p:xfrm>
            <a:off x="1824" y="2544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2" name="Equation" r:id="rId15" imgW="152268" imgH="164957" progId="Equation.3">
                    <p:embed/>
                  </p:oleObj>
                </mc:Choice>
                <mc:Fallback>
                  <p:oleObj name="Equation" r:id="rId15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544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9" name="Object 24"/>
            <p:cNvGraphicFramePr>
              <a:graphicFrameLocks noChangeAspect="1"/>
            </p:cNvGraphicFramePr>
            <p:nvPr/>
          </p:nvGraphicFramePr>
          <p:xfrm>
            <a:off x="336" y="2496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3" name="Equation" r:id="rId16" imgW="152268" imgH="164957" progId="Equation.3">
                    <p:embed/>
                  </p:oleObj>
                </mc:Choice>
                <mc:Fallback>
                  <p:oleObj name="Equation" r:id="rId16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96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0" name="Object 25"/>
            <p:cNvGraphicFramePr>
              <a:graphicFrameLocks noChangeAspect="1"/>
            </p:cNvGraphicFramePr>
            <p:nvPr/>
          </p:nvGraphicFramePr>
          <p:xfrm>
            <a:off x="1008" y="2496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4" name="Equation" r:id="rId17" imgW="190500" imgH="228600" progId="Equation.3">
                    <p:embed/>
                  </p:oleObj>
                </mc:Choice>
                <mc:Fallback>
                  <p:oleObj name="Equation" r:id="rId17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496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1" name="Object 26"/>
            <p:cNvGraphicFramePr>
              <a:graphicFrameLocks noChangeAspect="1"/>
            </p:cNvGraphicFramePr>
            <p:nvPr/>
          </p:nvGraphicFramePr>
          <p:xfrm>
            <a:off x="2448" y="2544"/>
            <a:ext cx="2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5" name="Equation" r:id="rId18" imgW="190500" imgH="228600" progId="Equation.3">
                    <p:embed/>
                  </p:oleObj>
                </mc:Choice>
                <mc:Fallback>
                  <p:oleObj name="Equation" r:id="rId18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544"/>
                          <a:ext cx="21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Line 20"/>
          <p:cNvSpPr>
            <a:spLocks noChangeShapeType="1"/>
          </p:cNvSpPr>
          <p:nvPr/>
        </p:nvSpPr>
        <p:spPr bwMode="auto">
          <a:xfrm flipV="1">
            <a:off x="8229601" y="1676400"/>
            <a:ext cx="61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46084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6" y="3200400"/>
            <a:ext cx="524827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1050926"/>
            <a:ext cx="5195887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962400" y="228600"/>
          <a:ext cx="4216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4" imgW="1117600" imgH="279400" progId="Equation.3">
                  <p:embed/>
                </p:oleObj>
              </mc:Choice>
              <mc:Fallback>
                <p:oleObj name="Equation" r:id="rId4" imgW="1117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"/>
                        <a:ext cx="4216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406650" y="1524000"/>
          <a:ext cx="71945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6" imgW="2501900" imgH="254000" progId="Equation.3">
                  <p:embed/>
                </p:oleObj>
              </mc:Choice>
              <mc:Fallback>
                <p:oleObj name="Equation" r:id="rId6" imgW="2501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524000"/>
                        <a:ext cx="71945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1524000" y="2667001"/>
          <a:ext cx="9537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8" imgW="3416300" imgH="228600" progId="Equation.3">
                  <p:embed/>
                </p:oleObj>
              </mc:Choice>
              <mc:Fallback>
                <p:oleObj name="Equation" r:id="rId8" imgW="341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1"/>
                        <a:ext cx="95377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4564064" y="3352801"/>
          <a:ext cx="27590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משוואה" r:id="rId10" imgW="1091726" imgH="418918" progId="Equation.3">
                  <p:embed/>
                </p:oleObj>
              </mc:Choice>
              <mc:Fallback>
                <p:oleObj name="משוואה" r:id="rId10" imgW="109172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4" y="3352801"/>
                        <a:ext cx="2759075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1492250" y="4783138"/>
          <a:ext cx="91757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12" imgW="3594100" imgH="241300" progId="Equation.3">
                  <p:embed/>
                </p:oleObj>
              </mc:Choice>
              <mc:Fallback>
                <p:oleObj name="Equation" r:id="rId12" imgW="359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4783138"/>
                        <a:ext cx="91757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0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962400" y="76200"/>
          <a:ext cx="4216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3" imgW="1117600" imgH="279400" progId="Equation.3">
                  <p:embed/>
                </p:oleObj>
              </mc:Choice>
              <mc:Fallback>
                <p:oleObj name="Equation" r:id="rId3" imgW="1117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76200"/>
                        <a:ext cx="4216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438400" y="1219200"/>
          <a:ext cx="71945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5" imgW="2501900" imgH="254000" progId="Equation.3">
                  <p:embed/>
                </p:oleObj>
              </mc:Choice>
              <mc:Fallback>
                <p:oleObj name="Equation" r:id="rId5" imgW="2501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71945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4"/>
          <p:cNvGraphicFramePr>
            <a:graphicFrameLocks noChangeAspect="1"/>
          </p:cNvGraphicFramePr>
          <p:nvPr/>
        </p:nvGraphicFramePr>
        <p:xfrm>
          <a:off x="1524000" y="2409826"/>
          <a:ext cx="9537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7" imgW="3416300" imgH="228600" progId="Equation.3">
                  <p:embed/>
                </p:oleObj>
              </mc:Choice>
              <mc:Fallback>
                <p:oleObj name="Equation" r:id="rId7" imgW="341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09826"/>
                        <a:ext cx="95377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1492250" y="5937250"/>
          <a:ext cx="91757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9" imgW="3594100" imgH="241300" progId="Equation.3">
                  <p:embed/>
                </p:oleObj>
              </mc:Choice>
              <mc:Fallback>
                <p:oleObj name="Equation" r:id="rId9" imgW="359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5937250"/>
                        <a:ext cx="91757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1761" name="Group 33"/>
          <p:cNvGrpSpPr>
            <a:grpSpLocks/>
          </p:cNvGrpSpPr>
          <p:nvPr/>
        </p:nvGrpSpPr>
        <p:grpSpPr bwMode="auto">
          <a:xfrm>
            <a:off x="1524000" y="3733800"/>
            <a:ext cx="8707438" cy="1022350"/>
            <a:chOff x="0" y="3484"/>
            <a:chExt cx="5485" cy="644"/>
          </a:xfrm>
        </p:grpSpPr>
        <p:grpSp>
          <p:nvGrpSpPr>
            <p:cNvPr id="50219" name="Group 10"/>
            <p:cNvGrpSpPr>
              <a:grpSpLocks/>
            </p:cNvGrpSpPr>
            <p:nvPr/>
          </p:nvGrpSpPr>
          <p:grpSpPr bwMode="auto">
            <a:xfrm>
              <a:off x="912" y="3484"/>
              <a:ext cx="3764" cy="644"/>
              <a:chOff x="240" y="1440"/>
              <a:chExt cx="4916" cy="644"/>
            </a:xfrm>
          </p:grpSpPr>
          <p:sp>
            <p:nvSpPr>
              <p:cNvPr id="50224" name="Line 11"/>
              <p:cNvSpPr>
                <a:spLocks noChangeShapeType="1"/>
              </p:cNvSpPr>
              <p:nvPr/>
            </p:nvSpPr>
            <p:spPr bwMode="auto">
              <a:xfrm>
                <a:off x="336" y="1488"/>
                <a:ext cx="3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0225" name="Object 12"/>
              <p:cNvGraphicFramePr>
                <a:graphicFrameLocks noChangeAspect="1"/>
              </p:cNvGraphicFramePr>
              <p:nvPr/>
            </p:nvGraphicFramePr>
            <p:xfrm>
              <a:off x="240" y="1680"/>
              <a:ext cx="33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14" name="Equation" r:id="rId11" imgW="177569" imgH="215619" progId="Equation.3">
                      <p:embed/>
                    </p:oleObj>
                  </mc:Choice>
                  <mc:Fallback>
                    <p:oleObj name="Equation" r:id="rId11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1680"/>
                            <a:ext cx="33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226" name="Oval 13"/>
              <p:cNvSpPr>
                <a:spLocks noChangeArrowheads="1"/>
              </p:cNvSpPr>
              <p:nvPr/>
            </p:nvSpPr>
            <p:spPr bwMode="auto">
              <a:xfrm>
                <a:off x="288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27" name="Oval 14"/>
              <p:cNvSpPr>
                <a:spLocks noChangeArrowheads="1"/>
              </p:cNvSpPr>
              <p:nvPr/>
            </p:nvSpPr>
            <p:spPr bwMode="auto">
              <a:xfrm>
                <a:off x="2251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28" name="Oval 15"/>
              <p:cNvSpPr>
                <a:spLocks noChangeArrowheads="1"/>
              </p:cNvSpPr>
              <p:nvPr/>
            </p:nvSpPr>
            <p:spPr bwMode="auto">
              <a:xfrm>
                <a:off x="1245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29" name="Oval 16"/>
              <p:cNvSpPr>
                <a:spLocks noChangeArrowheads="1"/>
              </p:cNvSpPr>
              <p:nvPr/>
            </p:nvSpPr>
            <p:spPr bwMode="auto">
              <a:xfrm>
                <a:off x="3304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0230" name="Object 17"/>
              <p:cNvGraphicFramePr>
                <a:graphicFrameLocks noChangeAspect="1"/>
              </p:cNvGraphicFramePr>
              <p:nvPr/>
            </p:nvGraphicFramePr>
            <p:xfrm>
              <a:off x="1185" y="1680"/>
              <a:ext cx="356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15" name="Equation" r:id="rId13" imgW="190335" imgH="215713" progId="Equation.3">
                      <p:embed/>
                    </p:oleObj>
                  </mc:Choice>
                  <mc:Fallback>
                    <p:oleObj name="Equation" r:id="rId13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5" y="1680"/>
                            <a:ext cx="356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31" name="Object 18"/>
              <p:cNvGraphicFramePr>
                <a:graphicFrameLocks noChangeAspect="1"/>
              </p:cNvGraphicFramePr>
              <p:nvPr/>
            </p:nvGraphicFramePr>
            <p:xfrm>
              <a:off x="2191" y="1621"/>
              <a:ext cx="356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16" name="Equation" r:id="rId15" imgW="190500" imgH="228600" progId="Equation.3">
                      <p:embed/>
                    </p:oleObj>
                  </mc:Choice>
                  <mc:Fallback>
                    <p:oleObj name="Equation" r:id="rId15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1" y="1621"/>
                            <a:ext cx="356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32" name="Object 19"/>
              <p:cNvGraphicFramePr>
                <a:graphicFrameLocks noChangeAspect="1"/>
              </p:cNvGraphicFramePr>
              <p:nvPr/>
            </p:nvGraphicFramePr>
            <p:xfrm>
              <a:off x="3196" y="1584"/>
              <a:ext cx="356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17" name="Equation" r:id="rId17" imgW="190335" imgH="215713" progId="Equation.3">
                      <p:embed/>
                    </p:oleObj>
                  </mc:Choice>
                  <mc:Fallback>
                    <p:oleObj name="Equation" r:id="rId17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6" y="1584"/>
                            <a:ext cx="356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233" name="Line 20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0234" name="Oval 21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35" name="Oval 22"/>
              <p:cNvSpPr>
                <a:spLocks noChangeArrowheads="1"/>
              </p:cNvSpPr>
              <p:nvPr/>
            </p:nvSpPr>
            <p:spPr bwMode="auto">
              <a:xfrm>
                <a:off x="4944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0236" name="Object 23"/>
              <p:cNvGraphicFramePr>
                <a:graphicFrameLocks noChangeAspect="1"/>
              </p:cNvGraphicFramePr>
              <p:nvPr/>
            </p:nvGraphicFramePr>
            <p:xfrm>
              <a:off x="3984" y="1572"/>
              <a:ext cx="356" cy="4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18" name="Equation" r:id="rId19" imgW="190500" imgH="228600" progId="Equation.3">
                      <p:embed/>
                    </p:oleObj>
                  </mc:Choice>
                  <mc:Fallback>
                    <p:oleObj name="Equation" r:id="rId19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1572"/>
                            <a:ext cx="356" cy="4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37" name="Object 24"/>
              <p:cNvGraphicFramePr>
                <a:graphicFrameLocks noChangeAspect="1"/>
              </p:cNvGraphicFramePr>
              <p:nvPr/>
            </p:nvGraphicFramePr>
            <p:xfrm>
              <a:off x="4800" y="1572"/>
              <a:ext cx="356" cy="4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19" name="Equation" r:id="rId21" imgW="190500" imgH="228600" progId="Equation.3">
                      <p:embed/>
                    </p:oleObj>
                  </mc:Choice>
                  <mc:Fallback>
                    <p:oleObj name="Equation" r:id="rId21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1572"/>
                            <a:ext cx="356" cy="4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220" name="Line 28"/>
            <p:cNvSpPr>
              <a:spLocks noChangeShapeType="1"/>
            </p:cNvSpPr>
            <p:nvPr/>
          </p:nvSpPr>
          <p:spPr bwMode="auto">
            <a:xfrm>
              <a:off x="192" y="35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221" name="Line 29"/>
            <p:cNvSpPr>
              <a:spLocks noChangeShapeType="1"/>
            </p:cNvSpPr>
            <p:nvPr/>
          </p:nvSpPr>
          <p:spPr bwMode="auto">
            <a:xfrm>
              <a:off x="4560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0222" name="Object 30"/>
            <p:cNvGraphicFramePr>
              <a:graphicFrameLocks noChangeAspect="1"/>
            </p:cNvGraphicFramePr>
            <p:nvPr/>
          </p:nvGraphicFramePr>
          <p:xfrm>
            <a:off x="0" y="3532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0" name="Equation" r:id="rId23" imgW="152268" imgH="164957" progId="Equation.3">
                    <p:embed/>
                  </p:oleObj>
                </mc:Choice>
                <mc:Fallback>
                  <p:oleObj name="Equation" r:id="rId2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532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223" name="Object 31"/>
            <p:cNvGraphicFramePr>
              <a:graphicFrameLocks noChangeAspect="1"/>
            </p:cNvGraphicFramePr>
            <p:nvPr/>
          </p:nvGraphicFramePr>
          <p:xfrm>
            <a:off x="5097" y="3516"/>
            <a:ext cx="388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1" name="Equation" r:id="rId25" imgW="190500" imgH="228600" progId="Equation.3">
                    <p:embed/>
                  </p:oleObj>
                </mc:Choice>
                <mc:Fallback>
                  <p:oleObj name="Equation" r:id="rId25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7" y="3516"/>
                          <a:ext cx="388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1763" name="Group 35"/>
          <p:cNvGrpSpPr>
            <a:grpSpLocks/>
          </p:cNvGrpSpPr>
          <p:nvPr/>
        </p:nvGrpSpPr>
        <p:grpSpPr bwMode="auto">
          <a:xfrm>
            <a:off x="1503362" y="4940300"/>
            <a:ext cx="8707438" cy="1079500"/>
            <a:chOff x="0" y="3484"/>
            <a:chExt cx="5485" cy="680"/>
          </a:xfrm>
        </p:grpSpPr>
        <p:grpSp>
          <p:nvGrpSpPr>
            <p:cNvPr id="50200" name="Group 36"/>
            <p:cNvGrpSpPr>
              <a:grpSpLocks/>
            </p:cNvGrpSpPr>
            <p:nvPr/>
          </p:nvGrpSpPr>
          <p:grpSpPr bwMode="auto">
            <a:xfrm>
              <a:off x="912" y="3484"/>
              <a:ext cx="3764" cy="680"/>
              <a:chOff x="240" y="1440"/>
              <a:chExt cx="4916" cy="680"/>
            </a:xfrm>
          </p:grpSpPr>
          <p:sp>
            <p:nvSpPr>
              <p:cNvPr id="50205" name="Line 37"/>
              <p:cNvSpPr>
                <a:spLocks noChangeShapeType="1"/>
              </p:cNvSpPr>
              <p:nvPr/>
            </p:nvSpPr>
            <p:spPr bwMode="auto">
              <a:xfrm>
                <a:off x="336" y="1488"/>
                <a:ext cx="3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0206" name="Object 38"/>
              <p:cNvGraphicFramePr>
                <a:graphicFrameLocks noChangeAspect="1"/>
              </p:cNvGraphicFramePr>
              <p:nvPr/>
            </p:nvGraphicFramePr>
            <p:xfrm>
              <a:off x="240" y="1669"/>
              <a:ext cx="332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2" name="משוואה" r:id="rId27" imgW="177646" imgH="228402" progId="Equation.3">
                      <p:embed/>
                    </p:oleObj>
                  </mc:Choice>
                  <mc:Fallback>
                    <p:oleObj name="משוואה" r:id="rId27" imgW="177646" imgH="2284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1669"/>
                            <a:ext cx="332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207" name="Oval 39"/>
              <p:cNvSpPr>
                <a:spLocks noChangeArrowheads="1"/>
              </p:cNvSpPr>
              <p:nvPr/>
            </p:nvSpPr>
            <p:spPr bwMode="auto">
              <a:xfrm>
                <a:off x="288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08" name="Oval 40"/>
              <p:cNvSpPr>
                <a:spLocks noChangeArrowheads="1"/>
              </p:cNvSpPr>
              <p:nvPr/>
            </p:nvSpPr>
            <p:spPr bwMode="auto">
              <a:xfrm>
                <a:off x="2251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09" name="Oval 41"/>
              <p:cNvSpPr>
                <a:spLocks noChangeArrowheads="1"/>
              </p:cNvSpPr>
              <p:nvPr/>
            </p:nvSpPr>
            <p:spPr bwMode="auto">
              <a:xfrm>
                <a:off x="1245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10" name="Oval 42"/>
              <p:cNvSpPr>
                <a:spLocks noChangeArrowheads="1"/>
              </p:cNvSpPr>
              <p:nvPr/>
            </p:nvSpPr>
            <p:spPr bwMode="auto">
              <a:xfrm>
                <a:off x="3304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0211" name="Object 43"/>
              <p:cNvGraphicFramePr>
                <a:graphicFrameLocks noChangeAspect="1"/>
              </p:cNvGraphicFramePr>
              <p:nvPr/>
            </p:nvGraphicFramePr>
            <p:xfrm>
              <a:off x="1174" y="1645"/>
              <a:ext cx="379" cy="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3" name="משוואה" r:id="rId29" imgW="203024" imgH="253780" progId="Equation.3">
                      <p:embed/>
                    </p:oleObj>
                  </mc:Choice>
                  <mc:Fallback>
                    <p:oleObj name="משוואה" r:id="rId29" imgW="203024" imgH="2537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4" y="1645"/>
                            <a:ext cx="379" cy="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12" name="Object 44"/>
              <p:cNvGraphicFramePr>
                <a:graphicFrameLocks noChangeAspect="1"/>
              </p:cNvGraphicFramePr>
              <p:nvPr/>
            </p:nvGraphicFramePr>
            <p:xfrm>
              <a:off x="2191" y="1598"/>
              <a:ext cx="355" cy="4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4" name="משוואה" r:id="rId31" imgW="190417" imgH="253890" progId="Equation.3">
                      <p:embed/>
                    </p:oleObj>
                  </mc:Choice>
                  <mc:Fallback>
                    <p:oleObj name="משוואה" r:id="rId31" imgW="190417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1" y="1598"/>
                            <a:ext cx="355" cy="4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13" name="Object 45"/>
              <p:cNvGraphicFramePr>
                <a:graphicFrameLocks noChangeAspect="1"/>
              </p:cNvGraphicFramePr>
              <p:nvPr/>
            </p:nvGraphicFramePr>
            <p:xfrm>
              <a:off x="3184" y="1549"/>
              <a:ext cx="381" cy="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5" name="משוואה" r:id="rId33" imgW="203024" imgH="253780" progId="Equation.3">
                      <p:embed/>
                    </p:oleObj>
                  </mc:Choice>
                  <mc:Fallback>
                    <p:oleObj name="משוואה" r:id="rId33" imgW="203024" imgH="2537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4" y="1549"/>
                            <a:ext cx="381" cy="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214" name="Line 46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0215" name="Oval 47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16" name="Oval 48"/>
              <p:cNvSpPr>
                <a:spLocks noChangeArrowheads="1"/>
              </p:cNvSpPr>
              <p:nvPr/>
            </p:nvSpPr>
            <p:spPr bwMode="auto">
              <a:xfrm>
                <a:off x="4944" y="1440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0217" name="Object 49"/>
              <p:cNvGraphicFramePr>
                <a:graphicFrameLocks noChangeAspect="1"/>
              </p:cNvGraphicFramePr>
              <p:nvPr/>
            </p:nvGraphicFramePr>
            <p:xfrm>
              <a:off x="3984" y="1548"/>
              <a:ext cx="356" cy="4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6" name="משוואה" r:id="rId35" imgW="190417" imgH="253890" progId="Equation.3">
                      <p:embed/>
                    </p:oleObj>
                  </mc:Choice>
                  <mc:Fallback>
                    <p:oleObj name="משוואה" r:id="rId35" imgW="190417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1548"/>
                            <a:ext cx="356" cy="4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18" name="Object 50"/>
              <p:cNvGraphicFramePr>
                <a:graphicFrameLocks noChangeAspect="1"/>
              </p:cNvGraphicFramePr>
              <p:nvPr/>
            </p:nvGraphicFramePr>
            <p:xfrm>
              <a:off x="4799" y="1548"/>
              <a:ext cx="357" cy="4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27" name="משוואה" r:id="rId37" imgW="190417" imgH="253890" progId="Equation.3">
                      <p:embed/>
                    </p:oleObj>
                  </mc:Choice>
                  <mc:Fallback>
                    <p:oleObj name="משוואה" r:id="rId37" imgW="190417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9" y="1548"/>
                            <a:ext cx="357" cy="4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201" name="Line 51"/>
            <p:cNvSpPr>
              <a:spLocks noChangeShapeType="1"/>
            </p:cNvSpPr>
            <p:nvPr/>
          </p:nvSpPr>
          <p:spPr bwMode="auto">
            <a:xfrm>
              <a:off x="192" y="35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202" name="Line 52"/>
            <p:cNvSpPr>
              <a:spLocks noChangeShapeType="1"/>
            </p:cNvSpPr>
            <p:nvPr/>
          </p:nvSpPr>
          <p:spPr bwMode="auto">
            <a:xfrm>
              <a:off x="4560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0203" name="Object 53"/>
            <p:cNvGraphicFramePr>
              <a:graphicFrameLocks noChangeAspect="1"/>
            </p:cNvGraphicFramePr>
            <p:nvPr/>
          </p:nvGraphicFramePr>
          <p:xfrm>
            <a:off x="0" y="3532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8" name="Equation" r:id="rId39" imgW="152268" imgH="164957" progId="Equation.3">
                    <p:embed/>
                  </p:oleObj>
                </mc:Choice>
                <mc:Fallback>
                  <p:oleObj name="Equation" r:id="rId3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532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204" name="Object 54"/>
            <p:cNvGraphicFramePr>
              <a:graphicFrameLocks noChangeAspect="1"/>
            </p:cNvGraphicFramePr>
            <p:nvPr/>
          </p:nvGraphicFramePr>
          <p:xfrm>
            <a:off x="5097" y="3516"/>
            <a:ext cx="388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9" name="Equation" r:id="rId40" imgW="190500" imgH="228600" progId="Equation.3">
                    <p:embed/>
                  </p:oleObj>
                </mc:Choice>
                <mc:Fallback>
                  <p:oleObj name="Equation" r:id="rId40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7" y="3516"/>
                          <a:ext cx="388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1792" name="Group 64"/>
          <p:cNvGrpSpPr>
            <a:grpSpLocks/>
          </p:cNvGrpSpPr>
          <p:nvPr/>
        </p:nvGrpSpPr>
        <p:grpSpPr bwMode="auto">
          <a:xfrm>
            <a:off x="3124200" y="3124200"/>
            <a:ext cx="5441950" cy="2286000"/>
            <a:chOff x="1008" y="2016"/>
            <a:chExt cx="3428" cy="1440"/>
          </a:xfrm>
        </p:grpSpPr>
        <p:grpSp>
          <p:nvGrpSpPr>
            <p:cNvPr id="50192" name="Group 34"/>
            <p:cNvGrpSpPr>
              <a:grpSpLocks/>
            </p:cNvGrpSpPr>
            <p:nvPr/>
          </p:nvGrpSpPr>
          <p:grpSpPr bwMode="auto">
            <a:xfrm>
              <a:off x="1018" y="2016"/>
              <a:ext cx="3418" cy="624"/>
              <a:chOff x="1064" y="3120"/>
              <a:chExt cx="3418" cy="624"/>
            </a:xfrm>
          </p:grpSpPr>
          <p:sp>
            <p:nvSpPr>
              <p:cNvPr id="50197" name="Arc 25"/>
              <p:cNvSpPr>
                <a:spLocks/>
              </p:cNvSpPr>
              <p:nvPr/>
            </p:nvSpPr>
            <p:spPr bwMode="auto">
              <a:xfrm rot="-2168002">
                <a:off x="1064" y="3168"/>
                <a:ext cx="616" cy="576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0198" name="Arc 26"/>
              <p:cNvSpPr>
                <a:spLocks/>
              </p:cNvSpPr>
              <p:nvPr/>
            </p:nvSpPr>
            <p:spPr bwMode="auto">
              <a:xfrm rot="-2168002">
                <a:off x="2566" y="3120"/>
                <a:ext cx="650" cy="624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0199" name="Arc 27"/>
              <p:cNvSpPr>
                <a:spLocks/>
              </p:cNvSpPr>
              <p:nvPr/>
            </p:nvSpPr>
            <p:spPr bwMode="auto">
              <a:xfrm rot="-2168002">
                <a:off x="3999" y="3120"/>
                <a:ext cx="483" cy="583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50193" name="Group 59"/>
            <p:cNvGrpSpPr>
              <a:grpSpLocks/>
            </p:cNvGrpSpPr>
            <p:nvPr/>
          </p:nvGrpSpPr>
          <p:grpSpPr bwMode="auto">
            <a:xfrm>
              <a:off x="1008" y="2832"/>
              <a:ext cx="3418" cy="624"/>
              <a:chOff x="1064" y="3120"/>
              <a:chExt cx="3418" cy="624"/>
            </a:xfrm>
          </p:grpSpPr>
          <p:sp>
            <p:nvSpPr>
              <p:cNvPr id="50194" name="Arc 60"/>
              <p:cNvSpPr>
                <a:spLocks/>
              </p:cNvSpPr>
              <p:nvPr/>
            </p:nvSpPr>
            <p:spPr bwMode="auto">
              <a:xfrm rot="-2168002">
                <a:off x="1064" y="3168"/>
                <a:ext cx="616" cy="576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0195" name="Arc 61"/>
              <p:cNvSpPr>
                <a:spLocks/>
              </p:cNvSpPr>
              <p:nvPr/>
            </p:nvSpPr>
            <p:spPr bwMode="auto">
              <a:xfrm rot="-2168002">
                <a:off x="2566" y="3120"/>
                <a:ext cx="650" cy="624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0196" name="Arc 62"/>
              <p:cNvSpPr>
                <a:spLocks/>
              </p:cNvSpPr>
              <p:nvPr/>
            </p:nvSpPr>
            <p:spPr bwMode="auto">
              <a:xfrm rot="-2168002">
                <a:off x="3999" y="3120"/>
                <a:ext cx="483" cy="583"/>
              </a:xfrm>
              <a:custGeom>
                <a:avLst/>
                <a:gdLst>
                  <a:gd name="T0" fmla="*/ 0 w 30571"/>
                  <a:gd name="T1" fmla="*/ 0 h 21600"/>
                  <a:gd name="T2" fmla="*/ 0 w 30571"/>
                  <a:gd name="T3" fmla="*/ 0 h 21600"/>
                  <a:gd name="T4" fmla="*/ 0 w 305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571" h="21600" fill="none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</a:path>
                  <a:path w="30571" h="21600" stroke="0" extrusionOk="0">
                    <a:moveTo>
                      <a:pt x="0" y="1951"/>
                    </a:moveTo>
                    <a:cubicBezTo>
                      <a:pt x="2815" y="665"/>
                      <a:pt x="5875" y="-1"/>
                      <a:pt x="8971" y="0"/>
                    </a:cubicBezTo>
                    <a:cubicBezTo>
                      <a:pt x="20900" y="0"/>
                      <a:pt x="30571" y="9670"/>
                      <a:pt x="30571" y="21600"/>
                    </a:cubicBezTo>
                    <a:lnTo>
                      <a:pt x="8971" y="21600"/>
                    </a:lnTo>
                    <a:lnTo>
                      <a:pt x="0" y="1951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grpSp>
        <p:nvGrpSpPr>
          <p:cNvPr id="201799" name="Group 71"/>
          <p:cNvGrpSpPr>
            <a:grpSpLocks/>
          </p:cNvGrpSpPr>
          <p:nvPr/>
        </p:nvGrpSpPr>
        <p:grpSpPr bwMode="auto">
          <a:xfrm>
            <a:off x="3048000" y="3886200"/>
            <a:ext cx="5715000" cy="1143000"/>
            <a:chOff x="960" y="2448"/>
            <a:chExt cx="3600" cy="720"/>
          </a:xfrm>
        </p:grpSpPr>
        <p:sp>
          <p:nvSpPr>
            <p:cNvPr id="50186" name="Line 57"/>
            <p:cNvSpPr>
              <a:spLocks noChangeShapeType="1"/>
            </p:cNvSpPr>
            <p:nvPr/>
          </p:nvSpPr>
          <p:spPr bwMode="auto">
            <a:xfrm>
              <a:off x="960" y="244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187" name="Line 65"/>
            <p:cNvSpPr>
              <a:spLocks noChangeShapeType="1"/>
            </p:cNvSpPr>
            <p:nvPr/>
          </p:nvSpPr>
          <p:spPr bwMode="auto">
            <a:xfrm>
              <a:off x="1728" y="244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188" name="Line 66"/>
            <p:cNvSpPr>
              <a:spLocks noChangeShapeType="1"/>
            </p:cNvSpPr>
            <p:nvPr/>
          </p:nvSpPr>
          <p:spPr bwMode="auto">
            <a:xfrm>
              <a:off x="2496" y="244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189" name="Line 67"/>
            <p:cNvSpPr>
              <a:spLocks noChangeShapeType="1"/>
            </p:cNvSpPr>
            <p:nvPr/>
          </p:nvSpPr>
          <p:spPr bwMode="auto">
            <a:xfrm>
              <a:off x="3312" y="244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190" name="Line 68"/>
            <p:cNvSpPr>
              <a:spLocks noChangeShapeType="1"/>
            </p:cNvSpPr>
            <p:nvPr/>
          </p:nvSpPr>
          <p:spPr bwMode="auto">
            <a:xfrm>
              <a:off x="3936" y="244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0191" name="Line 69"/>
            <p:cNvSpPr>
              <a:spLocks noChangeShapeType="1"/>
            </p:cNvSpPr>
            <p:nvPr/>
          </p:nvSpPr>
          <p:spPr bwMode="auto">
            <a:xfrm>
              <a:off x="4560" y="2496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606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5"/>
          <p:cNvGrpSpPr>
            <a:grpSpLocks/>
          </p:cNvGrpSpPr>
          <p:nvPr/>
        </p:nvGrpSpPr>
        <p:grpSpPr bwMode="auto">
          <a:xfrm>
            <a:off x="1828801" y="1447800"/>
            <a:ext cx="8340725" cy="3308350"/>
            <a:chOff x="192" y="912"/>
            <a:chExt cx="5254" cy="2084"/>
          </a:xfrm>
        </p:grpSpPr>
        <p:grpSp>
          <p:nvGrpSpPr>
            <p:cNvPr id="51203" name="Group 3"/>
            <p:cNvGrpSpPr>
              <a:grpSpLocks/>
            </p:cNvGrpSpPr>
            <p:nvPr/>
          </p:nvGrpSpPr>
          <p:grpSpPr bwMode="auto">
            <a:xfrm>
              <a:off x="192" y="912"/>
              <a:ext cx="5184" cy="644"/>
              <a:chOff x="0" y="1248"/>
              <a:chExt cx="5184" cy="644"/>
            </a:xfrm>
          </p:grpSpPr>
          <p:grpSp>
            <p:nvGrpSpPr>
              <p:cNvPr id="51229" name="Group 4"/>
              <p:cNvGrpSpPr>
                <a:grpSpLocks/>
              </p:cNvGrpSpPr>
              <p:nvPr/>
            </p:nvGrpSpPr>
            <p:grpSpPr bwMode="auto">
              <a:xfrm>
                <a:off x="960" y="1248"/>
                <a:ext cx="3312" cy="644"/>
                <a:chOff x="192" y="1824"/>
                <a:chExt cx="3321" cy="644"/>
              </a:xfrm>
            </p:grpSpPr>
            <p:sp>
              <p:nvSpPr>
                <p:cNvPr id="51236" name="Line 5"/>
                <p:cNvSpPr>
                  <a:spLocks noChangeShapeType="1"/>
                </p:cNvSpPr>
                <p:nvPr/>
              </p:nvSpPr>
              <p:spPr bwMode="auto">
                <a:xfrm>
                  <a:off x="288" y="1872"/>
                  <a:ext cx="30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51237" name="Object 6"/>
                <p:cNvGraphicFramePr>
                  <a:graphicFrameLocks noChangeAspect="1"/>
                </p:cNvGraphicFramePr>
                <p:nvPr/>
              </p:nvGraphicFramePr>
              <p:xfrm>
                <a:off x="192" y="2064"/>
                <a:ext cx="333" cy="4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2" name="Equation" r:id="rId3" imgW="177569" imgH="215619" progId="Equation.3">
                        <p:embed/>
                      </p:oleObj>
                    </mc:Choice>
                    <mc:Fallback>
                      <p:oleObj name="Equation" r:id="rId3" imgW="17756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" y="2064"/>
                              <a:ext cx="333" cy="4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238" name="Oval 7"/>
                <p:cNvSpPr>
                  <a:spLocks noChangeArrowheads="1"/>
                </p:cNvSpPr>
                <p:nvPr/>
              </p:nvSpPr>
              <p:spPr bwMode="auto">
                <a:xfrm>
                  <a:off x="240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239" name="Oval 8"/>
                <p:cNvSpPr>
                  <a:spLocks noChangeArrowheads="1"/>
                </p:cNvSpPr>
                <p:nvPr/>
              </p:nvSpPr>
              <p:spPr bwMode="auto">
                <a:xfrm>
                  <a:off x="2208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240" name="Oval 9"/>
                <p:cNvSpPr>
                  <a:spLocks noChangeArrowheads="1"/>
                </p:cNvSpPr>
                <p:nvPr/>
              </p:nvSpPr>
              <p:spPr bwMode="auto">
                <a:xfrm>
                  <a:off x="1200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241" name="Oval 10"/>
                <p:cNvSpPr>
                  <a:spLocks noChangeArrowheads="1"/>
                </p:cNvSpPr>
                <p:nvPr/>
              </p:nvSpPr>
              <p:spPr bwMode="auto">
                <a:xfrm>
                  <a:off x="3264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51242" name="Object 11"/>
                <p:cNvGraphicFramePr>
                  <a:graphicFrameLocks noChangeAspect="1"/>
                </p:cNvGraphicFramePr>
                <p:nvPr/>
              </p:nvGraphicFramePr>
              <p:xfrm>
                <a:off x="1140" y="2064"/>
                <a:ext cx="357" cy="4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3" name="Equation" r:id="rId5" imgW="190335" imgH="215713" progId="Equation.3">
                        <p:embed/>
                      </p:oleObj>
                    </mc:Choice>
                    <mc:Fallback>
                      <p:oleObj name="Equation" r:id="rId5" imgW="190335" imgH="2157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40" y="2064"/>
                              <a:ext cx="357" cy="4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43" name="Object 12"/>
                <p:cNvGraphicFramePr>
                  <a:graphicFrameLocks noChangeAspect="1"/>
                </p:cNvGraphicFramePr>
                <p:nvPr/>
              </p:nvGraphicFramePr>
              <p:xfrm>
                <a:off x="2148" y="2005"/>
                <a:ext cx="357" cy="4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4" name="Equation" r:id="rId7" imgW="190500" imgH="228600" progId="Equation.3">
                        <p:embed/>
                      </p:oleObj>
                    </mc:Choice>
                    <mc:Fallback>
                      <p:oleObj name="Equation" r:id="rId7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48" y="2005"/>
                              <a:ext cx="357" cy="4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44" name="Object 13"/>
                <p:cNvGraphicFramePr>
                  <a:graphicFrameLocks noChangeAspect="1"/>
                </p:cNvGraphicFramePr>
                <p:nvPr/>
              </p:nvGraphicFramePr>
              <p:xfrm>
                <a:off x="3156" y="1968"/>
                <a:ext cx="357" cy="4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5" name="Equation" r:id="rId9" imgW="190335" imgH="215713" progId="Equation.3">
                        <p:embed/>
                      </p:oleObj>
                    </mc:Choice>
                    <mc:Fallback>
                      <p:oleObj name="Equation" r:id="rId9" imgW="190335" imgH="2157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56" y="1968"/>
                              <a:ext cx="357" cy="4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230" name="Group 14"/>
              <p:cNvGrpSpPr>
                <a:grpSpLocks/>
              </p:cNvGrpSpPr>
              <p:nvPr/>
            </p:nvGrpSpPr>
            <p:grpSpPr bwMode="auto">
              <a:xfrm>
                <a:off x="0" y="1296"/>
                <a:ext cx="1056" cy="401"/>
                <a:chOff x="0" y="1488"/>
                <a:chExt cx="1056" cy="401"/>
              </a:xfrm>
            </p:grpSpPr>
            <p:sp>
              <p:nvSpPr>
                <p:cNvPr id="5123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92" y="148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51235" name="Object 16"/>
                <p:cNvGraphicFramePr>
                  <a:graphicFrameLocks noChangeAspect="1"/>
                </p:cNvGraphicFramePr>
                <p:nvPr/>
              </p:nvGraphicFramePr>
              <p:xfrm>
                <a:off x="0" y="1584"/>
                <a:ext cx="336" cy="30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6" name="Equation" r:id="rId11" imgW="152268" imgH="164957" progId="Equation.3">
                        <p:embed/>
                      </p:oleObj>
                    </mc:Choice>
                    <mc:Fallback>
                      <p:oleObj name="Equation" r:id="rId11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584"/>
                              <a:ext cx="336" cy="3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231" name="Group 17"/>
              <p:cNvGrpSpPr>
                <a:grpSpLocks/>
              </p:cNvGrpSpPr>
              <p:nvPr/>
            </p:nvGrpSpPr>
            <p:grpSpPr bwMode="auto">
              <a:xfrm>
                <a:off x="4080" y="1296"/>
                <a:ext cx="1104" cy="422"/>
                <a:chOff x="4080" y="1478"/>
                <a:chExt cx="1104" cy="422"/>
              </a:xfrm>
            </p:grpSpPr>
            <p:sp>
              <p:nvSpPr>
                <p:cNvPr id="51232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488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51233" name="Object 19"/>
                <p:cNvGraphicFramePr>
                  <a:graphicFrameLocks noChangeAspect="1"/>
                </p:cNvGraphicFramePr>
                <p:nvPr/>
              </p:nvGraphicFramePr>
              <p:xfrm>
                <a:off x="4764" y="1478"/>
                <a:ext cx="420" cy="4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07" name="Equation" r:id="rId13" imgW="190500" imgH="228600" progId="Equation.3">
                        <p:embed/>
                      </p:oleObj>
                    </mc:Choice>
                    <mc:Fallback>
                      <p:oleObj name="Equation" r:id="rId13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4" y="1478"/>
                              <a:ext cx="420" cy="4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51204" name="Group 20"/>
            <p:cNvGrpSpPr>
              <a:grpSpLocks/>
            </p:cNvGrpSpPr>
            <p:nvPr/>
          </p:nvGrpSpPr>
          <p:grpSpPr bwMode="auto">
            <a:xfrm>
              <a:off x="192" y="2352"/>
              <a:ext cx="5254" cy="644"/>
              <a:chOff x="164" y="1804"/>
              <a:chExt cx="5254" cy="644"/>
            </a:xfrm>
          </p:grpSpPr>
          <p:sp>
            <p:nvSpPr>
              <p:cNvPr id="51216" name="Line 21"/>
              <p:cNvSpPr>
                <a:spLocks noChangeShapeType="1"/>
              </p:cNvSpPr>
              <p:nvPr/>
            </p:nvSpPr>
            <p:spPr bwMode="auto">
              <a:xfrm>
                <a:off x="1248" y="1852"/>
                <a:ext cx="3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1217" name="Object 22"/>
              <p:cNvGraphicFramePr>
                <a:graphicFrameLocks noChangeAspect="1"/>
              </p:cNvGraphicFramePr>
              <p:nvPr/>
            </p:nvGraphicFramePr>
            <p:xfrm>
              <a:off x="1117" y="2016"/>
              <a:ext cx="403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8" name="Equation" r:id="rId15" imgW="215619" imgH="215619" progId="Equation.3">
                      <p:embed/>
                    </p:oleObj>
                  </mc:Choice>
                  <mc:Fallback>
                    <p:oleObj name="Equation" r:id="rId15" imgW="21561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7" y="2016"/>
                            <a:ext cx="403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18" name="Oval 23"/>
              <p:cNvSpPr>
                <a:spLocks noChangeArrowheads="1"/>
              </p:cNvSpPr>
              <p:nvPr/>
            </p:nvSpPr>
            <p:spPr bwMode="auto">
              <a:xfrm>
                <a:off x="1200" y="180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19" name="Oval 24"/>
              <p:cNvSpPr>
                <a:spLocks noChangeArrowheads="1"/>
              </p:cNvSpPr>
              <p:nvPr/>
            </p:nvSpPr>
            <p:spPr bwMode="auto">
              <a:xfrm>
                <a:off x="3163" y="1804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20" name="Oval 25"/>
              <p:cNvSpPr>
                <a:spLocks noChangeArrowheads="1"/>
              </p:cNvSpPr>
              <p:nvPr/>
            </p:nvSpPr>
            <p:spPr bwMode="auto">
              <a:xfrm>
                <a:off x="2157" y="180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21" name="Oval 26"/>
              <p:cNvSpPr>
                <a:spLocks noChangeArrowheads="1"/>
              </p:cNvSpPr>
              <p:nvPr/>
            </p:nvSpPr>
            <p:spPr bwMode="auto">
              <a:xfrm>
                <a:off x="4216" y="1804"/>
                <a:ext cx="95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1222" name="Object 27"/>
              <p:cNvGraphicFramePr>
                <a:graphicFrameLocks noChangeAspect="1"/>
              </p:cNvGraphicFramePr>
              <p:nvPr/>
            </p:nvGraphicFramePr>
            <p:xfrm>
              <a:off x="2061" y="2044"/>
              <a:ext cx="428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9" name="Equation" r:id="rId17" imgW="228501" imgH="215806" progId="Equation.3">
                      <p:embed/>
                    </p:oleObj>
                  </mc:Choice>
                  <mc:Fallback>
                    <p:oleObj name="Equation" r:id="rId17" imgW="228501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1" y="2044"/>
                            <a:ext cx="428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23" name="Object 28"/>
              <p:cNvGraphicFramePr>
                <a:graphicFrameLocks noChangeAspect="1"/>
              </p:cNvGraphicFramePr>
              <p:nvPr/>
            </p:nvGraphicFramePr>
            <p:xfrm>
              <a:off x="3068" y="1985"/>
              <a:ext cx="427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10" name="Equation" r:id="rId19" imgW="228600" imgH="228600" progId="Equation.3">
                      <p:embed/>
                    </p:oleObj>
                  </mc:Choice>
                  <mc:Fallback>
                    <p:oleObj name="Equation" r:id="rId19" imgW="2286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8" y="1985"/>
                            <a:ext cx="427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24" name="Object 29"/>
              <p:cNvGraphicFramePr>
                <a:graphicFrameLocks noChangeAspect="1"/>
              </p:cNvGraphicFramePr>
              <p:nvPr/>
            </p:nvGraphicFramePr>
            <p:xfrm>
              <a:off x="4073" y="1948"/>
              <a:ext cx="427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11" name="Equation" r:id="rId21" imgW="228501" imgH="215806" progId="Equation.3">
                      <p:embed/>
                    </p:oleObj>
                  </mc:Choice>
                  <mc:Fallback>
                    <p:oleObj name="Equation" r:id="rId21" imgW="228501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3" y="1948"/>
                            <a:ext cx="427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25" name="Line 30"/>
              <p:cNvSpPr>
                <a:spLocks noChangeShapeType="1"/>
              </p:cNvSpPr>
              <p:nvPr/>
            </p:nvSpPr>
            <p:spPr bwMode="auto">
              <a:xfrm flipH="1">
                <a:off x="384" y="185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1226" name="Object 31"/>
              <p:cNvGraphicFramePr>
                <a:graphicFrameLocks noChangeAspect="1"/>
              </p:cNvGraphicFramePr>
              <p:nvPr/>
            </p:nvGraphicFramePr>
            <p:xfrm>
              <a:off x="164" y="1948"/>
              <a:ext cx="392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12" name="Equation" r:id="rId23" imgW="177492" imgH="164814" progId="Equation.3">
                      <p:embed/>
                    </p:oleObj>
                  </mc:Choice>
                  <mc:Fallback>
                    <p:oleObj name="Equation" r:id="rId23" imgW="177492" imgH="16481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" y="1948"/>
                            <a:ext cx="392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27" name="Line 32"/>
              <p:cNvSpPr>
                <a:spLocks noChangeShapeType="1"/>
              </p:cNvSpPr>
              <p:nvPr/>
            </p:nvSpPr>
            <p:spPr bwMode="auto">
              <a:xfrm>
                <a:off x="4272" y="1862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1228" name="Object 33"/>
              <p:cNvGraphicFramePr>
                <a:graphicFrameLocks noChangeAspect="1"/>
              </p:cNvGraphicFramePr>
              <p:nvPr/>
            </p:nvGraphicFramePr>
            <p:xfrm>
              <a:off x="4914" y="1852"/>
              <a:ext cx="504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13" name="Equation" r:id="rId25" imgW="228600" imgH="228600" progId="Equation.3">
                      <p:embed/>
                    </p:oleObj>
                  </mc:Choice>
                  <mc:Fallback>
                    <p:oleObj name="Equation" r:id="rId25" imgW="2286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4" y="1852"/>
                            <a:ext cx="504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205" name="Group 34"/>
            <p:cNvGrpSpPr>
              <a:grpSpLocks/>
            </p:cNvGrpSpPr>
            <p:nvPr/>
          </p:nvGrpSpPr>
          <p:grpSpPr bwMode="auto">
            <a:xfrm>
              <a:off x="1248" y="960"/>
              <a:ext cx="3024" cy="1440"/>
              <a:chOff x="1248" y="960"/>
              <a:chExt cx="3024" cy="1440"/>
            </a:xfrm>
          </p:grpSpPr>
          <p:sp>
            <p:nvSpPr>
              <p:cNvPr id="51212" name="Line 35"/>
              <p:cNvSpPr>
                <a:spLocks noChangeShapeType="1"/>
              </p:cNvSpPr>
              <p:nvPr/>
            </p:nvSpPr>
            <p:spPr bwMode="auto">
              <a:xfrm>
                <a:off x="1248" y="960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13" name="Line 36"/>
              <p:cNvSpPr>
                <a:spLocks noChangeShapeType="1"/>
              </p:cNvSpPr>
              <p:nvPr/>
            </p:nvSpPr>
            <p:spPr bwMode="auto">
              <a:xfrm>
                <a:off x="2208" y="960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14" name="Line 37"/>
              <p:cNvSpPr>
                <a:spLocks noChangeShapeType="1"/>
              </p:cNvSpPr>
              <p:nvPr/>
            </p:nvSpPr>
            <p:spPr bwMode="auto">
              <a:xfrm>
                <a:off x="3216" y="1008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15" name="Line 38"/>
              <p:cNvSpPr>
                <a:spLocks noChangeShapeType="1"/>
              </p:cNvSpPr>
              <p:nvPr/>
            </p:nvSpPr>
            <p:spPr bwMode="auto">
              <a:xfrm>
                <a:off x="4272" y="1008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1206" name="Group 39"/>
            <p:cNvGrpSpPr>
              <a:grpSpLocks/>
            </p:cNvGrpSpPr>
            <p:nvPr/>
          </p:nvGrpSpPr>
          <p:grpSpPr bwMode="auto">
            <a:xfrm>
              <a:off x="432" y="912"/>
              <a:ext cx="4656" cy="1488"/>
              <a:chOff x="384" y="2592"/>
              <a:chExt cx="4656" cy="1488"/>
            </a:xfrm>
          </p:grpSpPr>
          <p:sp>
            <p:nvSpPr>
              <p:cNvPr id="51207" name="Rectangle 40"/>
              <p:cNvSpPr>
                <a:spLocks noChangeArrowheads="1"/>
              </p:cNvSpPr>
              <p:nvPr/>
            </p:nvSpPr>
            <p:spPr bwMode="auto">
              <a:xfrm>
                <a:off x="384" y="2688"/>
                <a:ext cx="4656" cy="1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08" name="Line 41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104" cy="13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09" name="Line 42"/>
              <p:cNvSpPr>
                <a:spLocks noChangeShapeType="1"/>
              </p:cNvSpPr>
              <p:nvPr/>
            </p:nvSpPr>
            <p:spPr bwMode="auto">
              <a:xfrm>
                <a:off x="1248" y="2592"/>
                <a:ext cx="3024" cy="14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10" name="Line 43"/>
              <p:cNvSpPr>
                <a:spLocks noChangeShapeType="1"/>
              </p:cNvSpPr>
              <p:nvPr/>
            </p:nvSpPr>
            <p:spPr bwMode="auto">
              <a:xfrm flipH="1">
                <a:off x="1296" y="2640"/>
                <a:ext cx="2976" cy="14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11" name="Line 44"/>
              <p:cNvSpPr>
                <a:spLocks noChangeShapeType="1"/>
              </p:cNvSpPr>
              <p:nvPr/>
            </p:nvSpPr>
            <p:spPr bwMode="auto">
              <a:xfrm flipH="1">
                <a:off x="2304" y="2640"/>
                <a:ext cx="864" cy="13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6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3622675" y="320676"/>
            <a:ext cx="4152900" cy="2308225"/>
            <a:chOff x="1322" y="202"/>
            <a:chExt cx="2616" cy="1454"/>
          </a:xfrm>
        </p:grpSpPr>
        <p:sp>
          <p:nvSpPr>
            <p:cNvPr id="52228" name="Line 3"/>
            <p:cNvSpPr>
              <a:spLocks noChangeShapeType="1"/>
            </p:cNvSpPr>
            <p:nvPr/>
          </p:nvSpPr>
          <p:spPr bwMode="auto">
            <a:xfrm>
              <a:off x="1392" y="62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2229" name="Line 4"/>
            <p:cNvSpPr>
              <a:spLocks noChangeShapeType="1"/>
            </p:cNvSpPr>
            <p:nvPr/>
          </p:nvSpPr>
          <p:spPr bwMode="auto">
            <a:xfrm>
              <a:off x="1440" y="120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2230" name="Oval 5"/>
            <p:cNvSpPr>
              <a:spLocks noChangeArrowheads="1"/>
            </p:cNvSpPr>
            <p:nvPr/>
          </p:nvSpPr>
          <p:spPr bwMode="auto">
            <a:xfrm>
              <a:off x="2592" y="57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31" name="Oval 6"/>
            <p:cNvSpPr>
              <a:spLocks noChangeArrowheads="1"/>
            </p:cNvSpPr>
            <p:nvPr/>
          </p:nvSpPr>
          <p:spPr bwMode="auto">
            <a:xfrm>
              <a:off x="2592" y="115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32" name="Line 7"/>
            <p:cNvSpPr>
              <a:spLocks noChangeShapeType="1"/>
            </p:cNvSpPr>
            <p:nvPr/>
          </p:nvSpPr>
          <p:spPr bwMode="auto">
            <a:xfrm>
              <a:off x="2640" y="624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2233" name="Object 8"/>
            <p:cNvGraphicFramePr>
              <a:graphicFrameLocks noChangeAspect="1"/>
            </p:cNvGraphicFramePr>
            <p:nvPr/>
          </p:nvGraphicFramePr>
          <p:xfrm>
            <a:off x="1344" y="288"/>
            <a:ext cx="27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6" name="Equation" r:id="rId3" imgW="152268" imgH="164957" progId="Equation.3">
                    <p:embed/>
                  </p:oleObj>
                </mc:Choice>
                <mc:Fallback>
                  <p:oleObj name="Equation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88"/>
                          <a:ext cx="27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4" name="Object 9"/>
            <p:cNvGraphicFramePr>
              <a:graphicFrameLocks noChangeAspect="1"/>
            </p:cNvGraphicFramePr>
            <p:nvPr/>
          </p:nvGraphicFramePr>
          <p:xfrm>
            <a:off x="1322" y="1248"/>
            <a:ext cx="315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7" name="Equation" r:id="rId5" imgW="177492" imgH="164814" progId="Equation.3">
                    <p:embed/>
                  </p:oleObj>
                </mc:Choice>
                <mc:Fallback>
                  <p:oleObj name="Equation" r:id="rId5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" y="1248"/>
                          <a:ext cx="315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5" name="Object 10"/>
            <p:cNvGraphicFramePr>
              <a:graphicFrameLocks noChangeAspect="1"/>
            </p:cNvGraphicFramePr>
            <p:nvPr/>
          </p:nvGraphicFramePr>
          <p:xfrm>
            <a:off x="2496" y="1296"/>
            <a:ext cx="28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8" name="Equation" r:id="rId7" imgW="177646" imgH="228402" progId="Equation.3">
                    <p:embed/>
                  </p:oleObj>
                </mc:Choice>
                <mc:Fallback>
                  <p:oleObj name="Equation" r:id="rId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96"/>
                          <a:ext cx="28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6" name="Object 11"/>
            <p:cNvGraphicFramePr>
              <a:graphicFrameLocks noChangeAspect="1"/>
            </p:cNvGraphicFramePr>
            <p:nvPr/>
          </p:nvGraphicFramePr>
          <p:xfrm>
            <a:off x="3638" y="1238"/>
            <a:ext cx="300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9" name="Equation" r:id="rId9" imgW="190417" imgH="241195" progId="Equation.3">
                    <p:embed/>
                  </p:oleObj>
                </mc:Choice>
                <mc:Fallback>
                  <p:oleObj name="Equation" r:id="rId9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" y="1238"/>
                          <a:ext cx="300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7" name="Object 12"/>
            <p:cNvGraphicFramePr>
              <a:graphicFrameLocks noChangeAspect="1"/>
            </p:cNvGraphicFramePr>
            <p:nvPr/>
          </p:nvGraphicFramePr>
          <p:xfrm>
            <a:off x="2496" y="202"/>
            <a:ext cx="28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0" name="Equation" r:id="rId11" imgW="177569" imgH="215619" progId="Equation.3">
                    <p:embed/>
                  </p:oleObj>
                </mc:Choice>
                <mc:Fallback>
                  <p:oleObj name="Equation" r:id="rId11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02"/>
                          <a:ext cx="280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8" name="Object 13"/>
            <p:cNvGraphicFramePr>
              <a:graphicFrameLocks noChangeAspect="1"/>
            </p:cNvGraphicFramePr>
            <p:nvPr/>
          </p:nvGraphicFramePr>
          <p:xfrm>
            <a:off x="3542" y="230"/>
            <a:ext cx="30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1" name="Equation" r:id="rId13" imgW="190500" imgH="228600" progId="Equation.3">
                    <p:embed/>
                  </p:oleObj>
                </mc:Choice>
                <mc:Fallback>
                  <p:oleObj name="Equation" r:id="rId1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230"/>
                          <a:ext cx="30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227" name="Object 14"/>
          <p:cNvGraphicFramePr>
            <a:graphicFrameLocks noChangeAspect="1"/>
          </p:cNvGraphicFramePr>
          <p:nvPr/>
        </p:nvGraphicFramePr>
        <p:xfrm>
          <a:off x="1524001" y="3429000"/>
          <a:ext cx="91614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15" imgW="3771900" imgH="279400" progId="Equation.3">
                  <p:embed/>
                </p:oleObj>
              </mc:Choice>
              <mc:Fallback>
                <p:oleObj name="Equation" r:id="rId15" imgW="3771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429000"/>
                        <a:ext cx="91614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1"/>
          <p:cNvGrpSpPr>
            <a:grpSpLocks/>
          </p:cNvGrpSpPr>
          <p:nvPr/>
        </p:nvGrpSpPr>
        <p:grpSpPr bwMode="auto">
          <a:xfrm>
            <a:off x="1981201" y="2590800"/>
            <a:ext cx="8188325" cy="2076450"/>
            <a:chOff x="288" y="852"/>
            <a:chExt cx="5158" cy="1308"/>
          </a:xfrm>
        </p:grpSpPr>
        <p:sp>
          <p:nvSpPr>
            <p:cNvPr id="53253" name="Line 6"/>
            <p:cNvSpPr>
              <a:spLocks noChangeShapeType="1"/>
            </p:cNvSpPr>
            <p:nvPr/>
          </p:nvSpPr>
          <p:spPr bwMode="auto">
            <a:xfrm>
              <a:off x="338" y="1250"/>
              <a:ext cx="1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3254" name="Line 7"/>
            <p:cNvSpPr>
              <a:spLocks noChangeShapeType="1"/>
            </p:cNvSpPr>
            <p:nvPr/>
          </p:nvSpPr>
          <p:spPr bwMode="auto">
            <a:xfrm>
              <a:off x="373" y="1678"/>
              <a:ext cx="1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3255" name="Object 11"/>
            <p:cNvGraphicFramePr>
              <a:graphicFrameLocks noChangeAspect="1"/>
            </p:cNvGraphicFramePr>
            <p:nvPr/>
          </p:nvGraphicFramePr>
          <p:xfrm>
            <a:off x="304" y="1001"/>
            <a:ext cx="19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2" name="Equation" r:id="rId3" imgW="152268" imgH="164957" progId="Equation.3">
                    <p:embed/>
                  </p:oleObj>
                </mc:Choice>
                <mc:Fallback>
                  <p:oleObj name="Equation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" y="1001"/>
                          <a:ext cx="19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6" name="Object 12"/>
            <p:cNvGraphicFramePr>
              <a:graphicFrameLocks noChangeAspect="1"/>
            </p:cNvGraphicFramePr>
            <p:nvPr/>
          </p:nvGraphicFramePr>
          <p:xfrm>
            <a:off x="288" y="1713"/>
            <a:ext cx="226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3" name="Equation" r:id="rId5" imgW="177492" imgH="164814" progId="Equation.3">
                    <p:embed/>
                  </p:oleObj>
                </mc:Choice>
                <mc:Fallback>
                  <p:oleObj name="Equation" r:id="rId5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713"/>
                          <a:ext cx="226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7" name="Object 14"/>
            <p:cNvGraphicFramePr>
              <a:graphicFrameLocks noChangeAspect="1"/>
            </p:cNvGraphicFramePr>
            <p:nvPr/>
          </p:nvGraphicFramePr>
          <p:xfrm>
            <a:off x="1947" y="1706"/>
            <a:ext cx="215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4" name="Equation" r:id="rId7" imgW="190417" imgH="241195" progId="Equation.3">
                    <p:embed/>
                  </p:oleObj>
                </mc:Choice>
                <mc:Fallback>
                  <p:oleObj name="Equation" r:id="rId7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7" y="1706"/>
                          <a:ext cx="215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8" name="Oval 8"/>
            <p:cNvSpPr>
              <a:spLocks noChangeArrowheads="1"/>
            </p:cNvSpPr>
            <p:nvPr/>
          </p:nvSpPr>
          <p:spPr bwMode="auto">
            <a:xfrm>
              <a:off x="923" y="1215"/>
              <a:ext cx="69" cy="7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59" name="Oval 9"/>
            <p:cNvSpPr>
              <a:spLocks noChangeArrowheads="1"/>
            </p:cNvSpPr>
            <p:nvPr/>
          </p:nvSpPr>
          <p:spPr bwMode="auto">
            <a:xfrm>
              <a:off x="923" y="1642"/>
              <a:ext cx="69" cy="7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0" name="Line 10"/>
            <p:cNvSpPr>
              <a:spLocks noChangeShapeType="1"/>
            </p:cNvSpPr>
            <p:nvPr/>
          </p:nvSpPr>
          <p:spPr bwMode="auto">
            <a:xfrm>
              <a:off x="957" y="1250"/>
              <a:ext cx="0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3261" name="Object 13"/>
            <p:cNvGraphicFramePr>
              <a:graphicFrameLocks noChangeAspect="1"/>
            </p:cNvGraphicFramePr>
            <p:nvPr/>
          </p:nvGraphicFramePr>
          <p:xfrm>
            <a:off x="854" y="1749"/>
            <a:ext cx="201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5" name="Equation" r:id="rId9" imgW="177646" imgH="228402" progId="Equation.3">
                    <p:embed/>
                  </p:oleObj>
                </mc:Choice>
                <mc:Fallback>
                  <p:oleObj name="Equation" r:id="rId9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" y="1749"/>
                          <a:ext cx="201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2" name="Object 15"/>
            <p:cNvGraphicFramePr>
              <a:graphicFrameLocks noChangeAspect="1"/>
            </p:cNvGraphicFramePr>
            <p:nvPr/>
          </p:nvGraphicFramePr>
          <p:xfrm>
            <a:off x="854" y="937"/>
            <a:ext cx="201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6" name="Equation" r:id="rId11" imgW="177569" imgH="215619" progId="Equation.3">
                    <p:embed/>
                  </p:oleObj>
                </mc:Choice>
                <mc:Fallback>
                  <p:oleObj name="Equation" r:id="rId11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" y="937"/>
                          <a:ext cx="201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3" name="Object 16"/>
            <p:cNvGraphicFramePr>
              <a:graphicFrameLocks noChangeAspect="1"/>
            </p:cNvGraphicFramePr>
            <p:nvPr/>
          </p:nvGraphicFramePr>
          <p:xfrm>
            <a:off x="1878" y="958"/>
            <a:ext cx="215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7" name="Equation" r:id="rId13" imgW="190500" imgH="228600" progId="Equation.3">
                    <p:embed/>
                  </p:oleObj>
                </mc:Choice>
                <mc:Fallback>
                  <p:oleObj name="Equation" r:id="rId1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8" y="958"/>
                          <a:ext cx="215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4" name="Oval 19"/>
            <p:cNvSpPr>
              <a:spLocks noChangeArrowheads="1"/>
            </p:cNvSpPr>
            <p:nvPr/>
          </p:nvSpPr>
          <p:spPr bwMode="auto">
            <a:xfrm>
              <a:off x="1513" y="1190"/>
              <a:ext cx="69" cy="7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5" name="Oval 20"/>
            <p:cNvSpPr>
              <a:spLocks noChangeArrowheads="1"/>
            </p:cNvSpPr>
            <p:nvPr/>
          </p:nvSpPr>
          <p:spPr bwMode="auto">
            <a:xfrm>
              <a:off x="1513" y="1617"/>
              <a:ext cx="69" cy="7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66" name="Line 21"/>
            <p:cNvSpPr>
              <a:spLocks noChangeShapeType="1"/>
            </p:cNvSpPr>
            <p:nvPr/>
          </p:nvSpPr>
          <p:spPr bwMode="auto">
            <a:xfrm>
              <a:off x="1547" y="1225"/>
              <a:ext cx="0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3267" name="Object 22"/>
            <p:cNvGraphicFramePr>
              <a:graphicFrameLocks noChangeAspect="1"/>
            </p:cNvGraphicFramePr>
            <p:nvPr/>
          </p:nvGraphicFramePr>
          <p:xfrm>
            <a:off x="1437" y="1724"/>
            <a:ext cx="215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8" name="משוואה" r:id="rId15" imgW="190500" imgH="228600" progId="Equation.3">
                    <p:embed/>
                  </p:oleObj>
                </mc:Choice>
                <mc:Fallback>
                  <p:oleObj name="משוואה" r:id="rId15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7" y="1724"/>
                          <a:ext cx="215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8" name="Object 23"/>
            <p:cNvGraphicFramePr>
              <a:graphicFrameLocks noChangeAspect="1"/>
            </p:cNvGraphicFramePr>
            <p:nvPr/>
          </p:nvGraphicFramePr>
          <p:xfrm>
            <a:off x="1437" y="912"/>
            <a:ext cx="21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9" name="משוואה" r:id="rId17" imgW="190335" imgH="215713" progId="Equation.3">
                    <p:embed/>
                  </p:oleObj>
                </mc:Choice>
                <mc:Fallback>
                  <p:oleObj name="משוואה" r:id="rId17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7" y="912"/>
                          <a:ext cx="21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269" name="Group 70"/>
            <p:cNvGrpSpPr>
              <a:grpSpLocks/>
            </p:cNvGrpSpPr>
            <p:nvPr/>
          </p:nvGrpSpPr>
          <p:grpSpPr bwMode="auto">
            <a:xfrm>
              <a:off x="2736" y="852"/>
              <a:ext cx="2710" cy="1308"/>
              <a:chOff x="2736" y="852"/>
              <a:chExt cx="2710" cy="1616"/>
            </a:xfrm>
          </p:grpSpPr>
          <p:sp>
            <p:nvSpPr>
              <p:cNvPr id="53270" name="Line 28"/>
              <p:cNvSpPr>
                <a:spLocks noChangeShapeType="1"/>
              </p:cNvSpPr>
              <p:nvPr/>
            </p:nvSpPr>
            <p:spPr bwMode="auto">
              <a:xfrm>
                <a:off x="3280" y="1135"/>
                <a:ext cx="15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3271" name="Object 29"/>
              <p:cNvGraphicFramePr>
                <a:graphicFrameLocks noChangeAspect="1"/>
              </p:cNvGraphicFramePr>
              <p:nvPr/>
            </p:nvGraphicFramePr>
            <p:xfrm>
              <a:off x="3231" y="1261"/>
              <a:ext cx="171" cy="2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0" name="Equation" r:id="rId19" imgW="177569" imgH="215619" progId="Equation.3">
                      <p:embed/>
                    </p:oleObj>
                  </mc:Choice>
                  <mc:Fallback>
                    <p:oleObj name="Equation" r:id="rId19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1" y="1261"/>
                            <a:ext cx="171" cy="2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72" name="Oval 31"/>
              <p:cNvSpPr>
                <a:spLocks noChangeArrowheads="1"/>
              </p:cNvSpPr>
              <p:nvPr/>
            </p:nvSpPr>
            <p:spPr bwMode="auto">
              <a:xfrm>
                <a:off x="4268" y="1104"/>
                <a:ext cx="50" cy="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73" name="Oval 32"/>
              <p:cNvSpPr>
                <a:spLocks noChangeArrowheads="1"/>
              </p:cNvSpPr>
              <p:nvPr/>
            </p:nvSpPr>
            <p:spPr bwMode="auto">
              <a:xfrm>
                <a:off x="3750" y="1104"/>
                <a:ext cx="49" cy="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3274" name="Object 34"/>
              <p:cNvGraphicFramePr>
                <a:graphicFrameLocks noChangeAspect="1"/>
              </p:cNvGraphicFramePr>
              <p:nvPr/>
            </p:nvGraphicFramePr>
            <p:xfrm>
              <a:off x="3719" y="1261"/>
              <a:ext cx="184" cy="2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1" name="Equation" r:id="rId20" imgW="190335" imgH="215713" progId="Equation.3">
                      <p:embed/>
                    </p:oleObj>
                  </mc:Choice>
                  <mc:Fallback>
                    <p:oleObj name="Equation" r:id="rId20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9" y="1261"/>
                            <a:ext cx="184" cy="2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75" name="Object 35"/>
              <p:cNvGraphicFramePr>
                <a:graphicFrameLocks noChangeAspect="1"/>
              </p:cNvGraphicFramePr>
              <p:nvPr/>
            </p:nvGraphicFramePr>
            <p:xfrm>
              <a:off x="4238" y="1223"/>
              <a:ext cx="183" cy="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2" name="Equation" r:id="rId22" imgW="190500" imgH="228600" progId="Equation.3">
                      <p:embed/>
                    </p:oleObj>
                  </mc:Choice>
                  <mc:Fallback>
                    <p:oleObj name="Equation" r:id="rId22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8" y="1223"/>
                            <a:ext cx="183" cy="2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76" name="Object 36"/>
              <p:cNvGraphicFramePr>
                <a:graphicFrameLocks noChangeAspect="1"/>
              </p:cNvGraphicFramePr>
              <p:nvPr/>
            </p:nvGraphicFramePr>
            <p:xfrm>
              <a:off x="4756" y="1198"/>
              <a:ext cx="184" cy="2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3" name="Equation" r:id="rId24" imgW="190335" imgH="215713" progId="Equation.3">
                      <p:embed/>
                    </p:oleObj>
                  </mc:Choice>
                  <mc:Fallback>
                    <p:oleObj name="Equation" r:id="rId24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6" y="1198"/>
                            <a:ext cx="184" cy="2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3277" name="Group 37"/>
              <p:cNvGrpSpPr>
                <a:grpSpLocks/>
              </p:cNvGrpSpPr>
              <p:nvPr/>
            </p:nvGrpSpPr>
            <p:grpSpPr bwMode="auto">
              <a:xfrm>
                <a:off x="2736" y="1135"/>
                <a:ext cx="545" cy="263"/>
                <a:chOff x="0" y="1488"/>
                <a:chExt cx="1056" cy="401"/>
              </a:xfrm>
            </p:grpSpPr>
            <p:sp>
              <p:nvSpPr>
                <p:cNvPr id="53299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92" y="148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53300" name="Object 39"/>
                <p:cNvGraphicFramePr>
                  <a:graphicFrameLocks noChangeAspect="1"/>
                </p:cNvGraphicFramePr>
                <p:nvPr/>
              </p:nvGraphicFramePr>
              <p:xfrm>
                <a:off x="0" y="1584"/>
                <a:ext cx="336" cy="30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94" name="Equation" r:id="rId26" imgW="152268" imgH="164957" progId="Equation.3">
                        <p:embed/>
                      </p:oleObj>
                    </mc:Choice>
                    <mc:Fallback>
                      <p:oleObj name="Equation" r:id="rId26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584"/>
                              <a:ext cx="336" cy="30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3278" name="Group 40"/>
              <p:cNvGrpSpPr>
                <a:grpSpLocks/>
              </p:cNvGrpSpPr>
              <p:nvPr/>
            </p:nvGrpSpPr>
            <p:grpSpPr bwMode="auto">
              <a:xfrm>
                <a:off x="4841" y="1135"/>
                <a:ext cx="569" cy="277"/>
                <a:chOff x="4080" y="1478"/>
                <a:chExt cx="1104" cy="422"/>
              </a:xfrm>
            </p:grpSpPr>
            <p:sp>
              <p:nvSpPr>
                <p:cNvPr id="53297" name="Line 41"/>
                <p:cNvSpPr>
                  <a:spLocks noChangeShapeType="1"/>
                </p:cNvSpPr>
                <p:nvPr/>
              </p:nvSpPr>
              <p:spPr bwMode="auto">
                <a:xfrm>
                  <a:off x="4080" y="1488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53298" name="Object 42"/>
                <p:cNvGraphicFramePr>
                  <a:graphicFrameLocks noChangeAspect="1"/>
                </p:cNvGraphicFramePr>
                <p:nvPr/>
              </p:nvGraphicFramePr>
              <p:xfrm>
                <a:off x="4764" y="1478"/>
                <a:ext cx="420" cy="4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95" name="Equation" r:id="rId27" imgW="190500" imgH="228600" progId="Equation.3">
                        <p:embed/>
                      </p:oleObj>
                    </mc:Choice>
                    <mc:Fallback>
                      <p:oleObj name="Equation" r:id="rId27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4" y="1478"/>
                              <a:ext cx="420" cy="4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3279" name="Line 44"/>
              <p:cNvSpPr>
                <a:spLocks noChangeShapeType="1"/>
              </p:cNvSpPr>
              <p:nvPr/>
            </p:nvSpPr>
            <p:spPr bwMode="auto">
              <a:xfrm>
                <a:off x="3295" y="2077"/>
                <a:ext cx="15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3280" name="Object 45"/>
              <p:cNvGraphicFramePr>
                <a:graphicFrameLocks noChangeAspect="1"/>
              </p:cNvGraphicFramePr>
              <p:nvPr/>
            </p:nvGraphicFramePr>
            <p:xfrm>
              <a:off x="3681" y="2185"/>
              <a:ext cx="207" cy="2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6" name="Equation" r:id="rId28" imgW="215619" imgH="215619" progId="Equation.3">
                      <p:embed/>
                    </p:oleObj>
                  </mc:Choice>
                  <mc:Fallback>
                    <p:oleObj name="Equation" r:id="rId28" imgW="21561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1" y="2185"/>
                            <a:ext cx="207" cy="2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81" name="Oval 47"/>
              <p:cNvSpPr>
                <a:spLocks noChangeArrowheads="1"/>
              </p:cNvSpPr>
              <p:nvPr/>
            </p:nvSpPr>
            <p:spPr bwMode="auto">
              <a:xfrm>
                <a:off x="4283" y="2046"/>
                <a:ext cx="49" cy="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82" name="Oval 48"/>
              <p:cNvSpPr>
                <a:spLocks noChangeArrowheads="1"/>
              </p:cNvSpPr>
              <p:nvPr/>
            </p:nvSpPr>
            <p:spPr bwMode="auto">
              <a:xfrm>
                <a:off x="3764" y="2046"/>
                <a:ext cx="50" cy="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3283" name="Object 50"/>
              <p:cNvGraphicFramePr>
                <a:graphicFrameLocks noChangeAspect="1"/>
              </p:cNvGraphicFramePr>
              <p:nvPr/>
            </p:nvGraphicFramePr>
            <p:xfrm>
              <a:off x="4195" y="2203"/>
              <a:ext cx="221" cy="2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7" name="Equation" r:id="rId30" imgW="228501" imgH="215806" progId="Equation.3">
                      <p:embed/>
                    </p:oleObj>
                  </mc:Choice>
                  <mc:Fallback>
                    <p:oleObj name="Equation" r:id="rId30" imgW="228501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5" y="2203"/>
                            <a:ext cx="221" cy="2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84" name="Line 53"/>
              <p:cNvSpPr>
                <a:spLocks noChangeShapeType="1"/>
              </p:cNvSpPr>
              <p:nvPr/>
            </p:nvSpPr>
            <p:spPr bwMode="auto">
              <a:xfrm flipH="1">
                <a:off x="2849" y="2077"/>
                <a:ext cx="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3285" name="Object 54"/>
              <p:cNvGraphicFramePr>
                <a:graphicFrameLocks noChangeAspect="1"/>
              </p:cNvGraphicFramePr>
              <p:nvPr/>
            </p:nvGraphicFramePr>
            <p:xfrm>
              <a:off x="2736" y="2140"/>
              <a:ext cx="202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8" name="Equation" r:id="rId32" imgW="177492" imgH="164814" progId="Equation.3">
                      <p:embed/>
                    </p:oleObj>
                  </mc:Choice>
                  <mc:Fallback>
                    <p:oleObj name="Equation" r:id="rId32" imgW="177492" imgH="16481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6" y="2140"/>
                            <a:ext cx="202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86" name="Line 55"/>
              <p:cNvSpPr>
                <a:spLocks noChangeShapeType="1"/>
              </p:cNvSpPr>
              <p:nvPr/>
            </p:nvSpPr>
            <p:spPr bwMode="auto">
              <a:xfrm>
                <a:off x="4855" y="2084"/>
                <a:ext cx="4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3287" name="Object 56"/>
              <p:cNvGraphicFramePr>
                <a:graphicFrameLocks noChangeAspect="1"/>
              </p:cNvGraphicFramePr>
              <p:nvPr/>
            </p:nvGraphicFramePr>
            <p:xfrm>
              <a:off x="5186" y="2077"/>
              <a:ext cx="260" cy="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99" name="Equation" r:id="rId33" imgW="228600" imgH="228600" progId="Equation.3">
                      <p:embed/>
                    </p:oleObj>
                  </mc:Choice>
                  <mc:Fallback>
                    <p:oleObj name="Equation" r:id="rId33" imgW="2286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6" y="2077"/>
                            <a:ext cx="260" cy="2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88" name="Line 58"/>
              <p:cNvSpPr>
                <a:spLocks noChangeShapeType="1"/>
              </p:cNvSpPr>
              <p:nvPr/>
            </p:nvSpPr>
            <p:spPr bwMode="auto">
              <a:xfrm>
                <a:off x="3281" y="1135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3289" name="Line 59"/>
              <p:cNvSpPr>
                <a:spLocks noChangeShapeType="1"/>
              </p:cNvSpPr>
              <p:nvPr/>
            </p:nvSpPr>
            <p:spPr bwMode="auto">
              <a:xfrm>
                <a:off x="3776" y="1135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3290" name="Line 60"/>
              <p:cNvSpPr>
                <a:spLocks noChangeShapeType="1"/>
              </p:cNvSpPr>
              <p:nvPr/>
            </p:nvSpPr>
            <p:spPr bwMode="auto">
              <a:xfrm>
                <a:off x="4296" y="1166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3291" name="Line 61"/>
              <p:cNvSpPr>
                <a:spLocks noChangeShapeType="1"/>
              </p:cNvSpPr>
              <p:nvPr/>
            </p:nvSpPr>
            <p:spPr bwMode="auto">
              <a:xfrm>
                <a:off x="4840" y="1166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3292" name="Rectangle 63"/>
              <p:cNvSpPr>
                <a:spLocks noChangeArrowheads="1"/>
              </p:cNvSpPr>
              <p:nvPr/>
            </p:nvSpPr>
            <p:spPr bwMode="auto">
              <a:xfrm>
                <a:off x="2860" y="1167"/>
                <a:ext cx="2401" cy="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93" name="Line 64"/>
              <p:cNvSpPr>
                <a:spLocks noChangeShapeType="1"/>
              </p:cNvSpPr>
              <p:nvPr/>
            </p:nvSpPr>
            <p:spPr bwMode="auto">
              <a:xfrm>
                <a:off x="3776" y="1167"/>
                <a:ext cx="569" cy="91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3294" name="Line 67"/>
              <p:cNvSpPr>
                <a:spLocks noChangeShapeType="1"/>
              </p:cNvSpPr>
              <p:nvPr/>
            </p:nvSpPr>
            <p:spPr bwMode="auto">
              <a:xfrm flipH="1">
                <a:off x="3850" y="1135"/>
                <a:ext cx="446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3295" name="Object 68"/>
              <p:cNvGraphicFramePr>
                <a:graphicFrameLocks noChangeAspect="1"/>
              </p:cNvGraphicFramePr>
              <p:nvPr/>
            </p:nvGraphicFramePr>
            <p:xfrm>
              <a:off x="3648" y="864"/>
              <a:ext cx="201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00" name="Equation" r:id="rId35" imgW="177569" imgH="215619" progId="Equation.3">
                      <p:embed/>
                    </p:oleObj>
                  </mc:Choice>
                  <mc:Fallback>
                    <p:oleObj name="Equation" r:id="rId35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864"/>
                            <a:ext cx="201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96" name="Object 69"/>
              <p:cNvGraphicFramePr>
                <a:graphicFrameLocks noChangeAspect="1"/>
              </p:cNvGraphicFramePr>
              <p:nvPr/>
            </p:nvGraphicFramePr>
            <p:xfrm>
              <a:off x="4224" y="852"/>
              <a:ext cx="215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01" name="משוואה" r:id="rId36" imgW="190335" imgH="215713" progId="Equation.3">
                      <p:embed/>
                    </p:oleObj>
                  </mc:Choice>
                  <mc:Fallback>
                    <p:oleObj name="משוואה" r:id="rId36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852"/>
                            <a:ext cx="215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3251" name="Text Box 72"/>
          <p:cNvSpPr txBox="1">
            <a:spLocks noChangeArrowheads="1"/>
          </p:cNvSpPr>
          <p:nvPr/>
        </p:nvSpPr>
        <p:spPr bwMode="auto">
          <a:xfrm>
            <a:off x="1676400" y="1752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>
                <a:solidFill>
                  <a:srgbClr val="66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write analytical expressions</a:t>
            </a:r>
            <a:r>
              <a:rPr lang="he-IL" altLang="he-IL">
                <a:solidFill>
                  <a:srgbClr val="66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US" altLang="he-IL">
                <a:solidFill>
                  <a:srgbClr val="66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the diagrams</a:t>
            </a:r>
            <a:r>
              <a: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e-IL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52" name="Text Box 73"/>
          <p:cNvSpPr txBox="1">
            <a:spLocks noChangeArrowheads="1"/>
          </p:cNvSpPr>
          <p:nvPr/>
        </p:nvSpPr>
        <p:spPr bwMode="auto">
          <a:xfrm>
            <a:off x="1524000" y="5562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>
                <a:solidFill>
                  <a:schemeClr val="folHlin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estimate the diagrams for the  white-noise random process </a:t>
            </a:r>
            <a:r>
              <a:rPr lang="en-US" altLang="he-IL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6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524000" y="736600"/>
          <a:ext cx="7239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משוואה" r:id="rId4" imgW="1892300" imgH="254000" progId="Equation.3">
                  <p:embed/>
                </p:oleObj>
              </mc:Choice>
              <mc:Fallback>
                <p:oleObj name="משוואה" r:id="rId4" imgW="1892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736600"/>
                        <a:ext cx="7239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7391400" y="609601"/>
          <a:ext cx="32766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משוואה" r:id="rId6" imgW="977476" imgH="393529" progId="Equation.3">
                  <p:embed/>
                </p:oleObj>
              </mc:Choice>
              <mc:Fallback>
                <p:oleObj name="משוואה" r:id="rId6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09601"/>
                        <a:ext cx="3276600" cy="1317625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2133600" y="2133601"/>
          <a:ext cx="502285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משוואה" r:id="rId8" imgW="1054100" imgH="254000" progId="Equation.3">
                  <p:embed/>
                </p:oleObj>
              </mc:Choice>
              <mc:Fallback>
                <p:oleObj name="משוואה" r:id="rId8" imgW="1054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1"/>
                        <a:ext cx="5022850" cy="1211263"/>
                      </a:xfrm>
                      <a:prstGeom prst="rect">
                        <a:avLst/>
                      </a:prstGeom>
                      <a:solidFill>
                        <a:srgbClr val="66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7505700" y="2362201"/>
            <a:ext cx="2514600" cy="98488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propagator</a:t>
            </a:r>
            <a:r>
              <a:rPr lang="en-US" altLang="he-IL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527426" y="3894138"/>
          <a:ext cx="5692775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משוואה" r:id="rId10" imgW="1841500" imgH="736600" progId="Equation.3">
                  <p:embed/>
                </p:oleObj>
              </mc:Choice>
              <mc:Fallback>
                <p:oleObj name="משוואה" r:id="rId10" imgW="18415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6" y="3894138"/>
                        <a:ext cx="5692775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4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87" name="Object 87"/>
          <p:cNvGraphicFramePr>
            <a:graphicFrameLocks noChangeAspect="1"/>
          </p:cNvGraphicFramePr>
          <p:nvPr/>
        </p:nvGraphicFramePr>
        <p:xfrm>
          <a:off x="1492250" y="5181601"/>
          <a:ext cx="90551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משוואה" r:id="rId3" imgW="3606800" imgH="533400" progId="Equation.3">
                  <p:embed/>
                </p:oleObj>
              </mc:Choice>
              <mc:Fallback>
                <p:oleObj name="משוואה" r:id="rId3" imgW="3606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5181601"/>
                        <a:ext cx="90551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2590800" y="2362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701926" y="3260726"/>
            <a:ext cx="400367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3886200" y="2286000"/>
            <a:ext cx="152400" cy="1066800"/>
            <a:chOff x="2614" y="2966"/>
            <a:chExt cx="96" cy="672"/>
          </a:xfrm>
        </p:grpSpPr>
        <p:sp>
          <p:nvSpPr>
            <p:cNvPr id="54372" name="Oval 6"/>
            <p:cNvSpPr>
              <a:spLocks noChangeArrowheads="1"/>
            </p:cNvSpPr>
            <p:nvPr/>
          </p:nvSpPr>
          <p:spPr bwMode="auto">
            <a:xfrm>
              <a:off x="2614" y="296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73" name="Oval 7"/>
            <p:cNvSpPr>
              <a:spLocks noChangeArrowheads="1"/>
            </p:cNvSpPr>
            <p:nvPr/>
          </p:nvSpPr>
          <p:spPr bwMode="auto">
            <a:xfrm>
              <a:off x="2614" y="354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74" name="Line 8"/>
            <p:cNvSpPr>
              <a:spLocks noChangeShapeType="1"/>
            </p:cNvSpPr>
            <p:nvPr/>
          </p:nvSpPr>
          <p:spPr bwMode="auto">
            <a:xfrm>
              <a:off x="2662" y="3014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54278" name="Object 9"/>
          <p:cNvGraphicFramePr>
            <a:graphicFrameLocks noChangeAspect="1"/>
          </p:cNvGraphicFramePr>
          <p:nvPr/>
        </p:nvGraphicFramePr>
        <p:xfrm>
          <a:off x="2466976" y="1905000"/>
          <a:ext cx="42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5" imgW="152268" imgH="164957" progId="Equation.3">
                  <p:embed/>
                </p:oleObj>
              </mc:Choice>
              <mc:Fallback>
                <p:oleObj name="Equation" r:id="rId5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6" y="1905000"/>
                        <a:ext cx="42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10"/>
          <p:cNvGraphicFramePr>
            <a:graphicFrameLocks noChangeAspect="1"/>
          </p:cNvGraphicFramePr>
          <p:nvPr/>
        </p:nvGraphicFramePr>
        <p:xfrm>
          <a:off x="2438401" y="3200400"/>
          <a:ext cx="5000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" name="Equation" r:id="rId7" imgW="177492" imgH="164814" progId="Equation.3">
                  <p:embed/>
                </p:oleObj>
              </mc:Choice>
              <mc:Fallback>
                <p:oleObj name="Equation" r:id="rId7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200400"/>
                        <a:ext cx="5000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11"/>
          <p:cNvGraphicFramePr>
            <a:graphicFrameLocks noChangeAspect="1"/>
          </p:cNvGraphicFramePr>
          <p:nvPr/>
        </p:nvGraphicFramePr>
        <p:xfrm>
          <a:off x="6705600" y="2971800"/>
          <a:ext cx="476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3" name="Equation" r:id="rId9" imgW="190417" imgH="241195" progId="Equation.3">
                  <p:embed/>
                </p:oleObj>
              </mc:Choice>
              <mc:Fallback>
                <p:oleObj name="Equation" r:id="rId9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971800"/>
                        <a:ext cx="4762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12"/>
          <p:cNvGraphicFramePr>
            <a:graphicFrameLocks noChangeAspect="1"/>
          </p:cNvGraphicFramePr>
          <p:nvPr/>
        </p:nvGraphicFramePr>
        <p:xfrm>
          <a:off x="6553200" y="2133600"/>
          <a:ext cx="476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Equation" r:id="rId11" imgW="190500" imgH="228600" progId="Equation.3">
                  <p:embed/>
                </p:oleObj>
              </mc:Choice>
              <mc:Fallback>
                <p:oleObj name="Equation" r:id="rId11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33600"/>
                        <a:ext cx="476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82" name="Group 13"/>
          <p:cNvGrpSpPr>
            <a:grpSpLocks/>
          </p:cNvGrpSpPr>
          <p:nvPr/>
        </p:nvGrpSpPr>
        <p:grpSpPr bwMode="auto">
          <a:xfrm>
            <a:off x="4724400" y="2286000"/>
            <a:ext cx="152400" cy="1066800"/>
            <a:chOff x="2614" y="2966"/>
            <a:chExt cx="96" cy="672"/>
          </a:xfrm>
        </p:grpSpPr>
        <p:sp>
          <p:nvSpPr>
            <p:cNvPr id="54369" name="Oval 14"/>
            <p:cNvSpPr>
              <a:spLocks noChangeArrowheads="1"/>
            </p:cNvSpPr>
            <p:nvPr/>
          </p:nvSpPr>
          <p:spPr bwMode="auto">
            <a:xfrm>
              <a:off x="2614" y="296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70" name="Oval 15"/>
            <p:cNvSpPr>
              <a:spLocks noChangeArrowheads="1"/>
            </p:cNvSpPr>
            <p:nvPr/>
          </p:nvSpPr>
          <p:spPr bwMode="auto">
            <a:xfrm>
              <a:off x="2614" y="354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71" name="Line 16"/>
            <p:cNvSpPr>
              <a:spLocks noChangeShapeType="1"/>
            </p:cNvSpPr>
            <p:nvPr/>
          </p:nvSpPr>
          <p:spPr bwMode="auto">
            <a:xfrm>
              <a:off x="2662" y="3014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4283" name="Group 21"/>
          <p:cNvGrpSpPr>
            <a:grpSpLocks/>
          </p:cNvGrpSpPr>
          <p:nvPr/>
        </p:nvGrpSpPr>
        <p:grpSpPr bwMode="auto">
          <a:xfrm>
            <a:off x="5562600" y="2286000"/>
            <a:ext cx="152400" cy="1066800"/>
            <a:chOff x="2614" y="2966"/>
            <a:chExt cx="96" cy="672"/>
          </a:xfrm>
        </p:grpSpPr>
        <p:sp>
          <p:nvSpPr>
            <p:cNvPr id="54366" name="Oval 22"/>
            <p:cNvSpPr>
              <a:spLocks noChangeArrowheads="1"/>
            </p:cNvSpPr>
            <p:nvPr/>
          </p:nvSpPr>
          <p:spPr bwMode="auto">
            <a:xfrm>
              <a:off x="2614" y="296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67" name="Oval 23"/>
            <p:cNvSpPr>
              <a:spLocks noChangeArrowheads="1"/>
            </p:cNvSpPr>
            <p:nvPr/>
          </p:nvSpPr>
          <p:spPr bwMode="auto">
            <a:xfrm>
              <a:off x="2614" y="354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68" name="Line 24"/>
            <p:cNvSpPr>
              <a:spLocks noChangeShapeType="1"/>
            </p:cNvSpPr>
            <p:nvPr/>
          </p:nvSpPr>
          <p:spPr bwMode="auto">
            <a:xfrm>
              <a:off x="2662" y="3014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4284" name="Group 29"/>
          <p:cNvGrpSpPr>
            <a:grpSpLocks/>
          </p:cNvGrpSpPr>
          <p:nvPr/>
        </p:nvGrpSpPr>
        <p:grpSpPr bwMode="auto">
          <a:xfrm>
            <a:off x="3581400" y="304800"/>
            <a:ext cx="3276600" cy="1676400"/>
            <a:chOff x="192" y="192"/>
            <a:chExt cx="2064" cy="1056"/>
          </a:xfrm>
        </p:grpSpPr>
        <p:sp>
          <p:nvSpPr>
            <p:cNvPr id="54354" name="Line 30"/>
            <p:cNvSpPr>
              <a:spLocks noChangeShapeType="1"/>
            </p:cNvSpPr>
            <p:nvPr/>
          </p:nvSpPr>
          <p:spPr bwMode="auto">
            <a:xfrm>
              <a:off x="247" y="498"/>
              <a:ext cx="18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4355" name="Line 31"/>
            <p:cNvSpPr>
              <a:spLocks noChangeShapeType="1"/>
            </p:cNvSpPr>
            <p:nvPr/>
          </p:nvSpPr>
          <p:spPr bwMode="auto">
            <a:xfrm>
              <a:off x="285" y="917"/>
              <a:ext cx="18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4356" name="Group 32"/>
            <p:cNvGrpSpPr>
              <a:grpSpLocks/>
            </p:cNvGrpSpPr>
            <p:nvPr/>
          </p:nvGrpSpPr>
          <p:grpSpPr bwMode="auto">
            <a:xfrm>
              <a:off x="1194" y="464"/>
              <a:ext cx="76" cy="488"/>
              <a:chOff x="1194" y="464"/>
              <a:chExt cx="76" cy="488"/>
            </a:xfrm>
          </p:grpSpPr>
          <p:sp>
            <p:nvSpPr>
              <p:cNvPr id="54363" name="Oval 33"/>
              <p:cNvSpPr>
                <a:spLocks noChangeArrowheads="1"/>
              </p:cNvSpPr>
              <p:nvPr/>
            </p:nvSpPr>
            <p:spPr bwMode="auto">
              <a:xfrm>
                <a:off x="1194" y="464"/>
                <a:ext cx="7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64" name="Oval 34"/>
              <p:cNvSpPr>
                <a:spLocks noChangeArrowheads="1"/>
              </p:cNvSpPr>
              <p:nvPr/>
            </p:nvSpPr>
            <p:spPr bwMode="auto">
              <a:xfrm>
                <a:off x="1194" y="882"/>
                <a:ext cx="76" cy="7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65" name="Line 35"/>
              <p:cNvSpPr>
                <a:spLocks noChangeShapeType="1"/>
              </p:cNvSpPr>
              <p:nvPr/>
            </p:nvSpPr>
            <p:spPr bwMode="auto">
              <a:xfrm>
                <a:off x="1232" y="49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4357" name="Object 36"/>
            <p:cNvGraphicFramePr>
              <a:graphicFrameLocks noChangeAspect="1"/>
            </p:cNvGraphicFramePr>
            <p:nvPr/>
          </p:nvGraphicFramePr>
          <p:xfrm>
            <a:off x="209" y="254"/>
            <a:ext cx="213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5" name="Equation" r:id="rId13" imgW="152268" imgH="164957" progId="Equation.3">
                    <p:embed/>
                  </p:oleObj>
                </mc:Choice>
                <mc:Fallback>
                  <p:oleObj name="Equation" r:id="rId1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" y="254"/>
                          <a:ext cx="213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58" name="Object 37"/>
            <p:cNvGraphicFramePr>
              <a:graphicFrameLocks noChangeAspect="1"/>
            </p:cNvGraphicFramePr>
            <p:nvPr/>
          </p:nvGraphicFramePr>
          <p:xfrm>
            <a:off x="192" y="952"/>
            <a:ext cx="249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6" name="Equation" r:id="rId14" imgW="177492" imgH="164814" progId="Equation.3">
                    <p:embed/>
                  </p:oleObj>
                </mc:Choice>
                <mc:Fallback>
                  <p:oleObj name="Equation" r:id="rId14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952"/>
                          <a:ext cx="249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59" name="Object 38"/>
            <p:cNvGraphicFramePr>
              <a:graphicFrameLocks noChangeAspect="1"/>
            </p:cNvGraphicFramePr>
            <p:nvPr/>
          </p:nvGraphicFramePr>
          <p:xfrm>
            <a:off x="1118" y="987"/>
            <a:ext cx="221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7" name="Equation" r:id="rId15" imgW="177646" imgH="228402" progId="Equation.3">
                    <p:embed/>
                  </p:oleObj>
                </mc:Choice>
                <mc:Fallback>
                  <p:oleObj name="Equation" r:id="rId15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8" y="987"/>
                          <a:ext cx="221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60" name="Object 39"/>
            <p:cNvGraphicFramePr>
              <a:graphicFrameLocks noChangeAspect="1"/>
            </p:cNvGraphicFramePr>
            <p:nvPr/>
          </p:nvGraphicFramePr>
          <p:xfrm>
            <a:off x="2019" y="944"/>
            <a:ext cx="237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8" name="Equation" r:id="rId17" imgW="190417" imgH="241195" progId="Equation.3">
                    <p:embed/>
                  </p:oleObj>
                </mc:Choice>
                <mc:Fallback>
                  <p:oleObj name="Equation" r:id="rId17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" y="944"/>
                          <a:ext cx="237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61" name="Object 40"/>
            <p:cNvGraphicFramePr>
              <a:graphicFrameLocks noChangeAspect="1"/>
            </p:cNvGraphicFramePr>
            <p:nvPr/>
          </p:nvGraphicFramePr>
          <p:xfrm>
            <a:off x="1118" y="192"/>
            <a:ext cx="221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9" name="Equation" r:id="rId18" imgW="177569" imgH="215619" progId="Equation.3">
                    <p:embed/>
                  </p:oleObj>
                </mc:Choice>
                <mc:Fallback>
                  <p:oleObj name="Equation" r:id="rId18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8" y="192"/>
                          <a:ext cx="221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62" name="Object 41"/>
            <p:cNvGraphicFramePr>
              <a:graphicFrameLocks noChangeAspect="1"/>
            </p:cNvGraphicFramePr>
            <p:nvPr/>
          </p:nvGraphicFramePr>
          <p:xfrm>
            <a:off x="1944" y="212"/>
            <a:ext cx="236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0" name="Equation" r:id="rId20" imgW="190500" imgH="228600" progId="Equation.3">
                    <p:embed/>
                  </p:oleObj>
                </mc:Choice>
                <mc:Fallback>
                  <p:oleObj name="Equation" r:id="rId20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4" y="212"/>
                          <a:ext cx="236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285" name="Object 42"/>
          <p:cNvGraphicFramePr>
            <a:graphicFrameLocks noChangeAspect="1"/>
          </p:cNvGraphicFramePr>
          <p:nvPr/>
        </p:nvGraphicFramePr>
        <p:xfrm>
          <a:off x="6864350" y="838200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1" name="Equation" r:id="rId21" imgW="139700" imgH="139700" progId="Equation.3">
                  <p:embed/>
                </p:oleObj>
              </mc:Choice>
              <mc:Fallback>
                <p:oleObj name="Equation" r:id="rId21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838200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86" name="Group 43"/>
          <p:cNvGrpSpPr>
            <a:grpSpLocks/>
          </p:cNvGrpSpPr>
          <p:nvPr/>
        </p:nvGrpSpPr>
        <p:grpSpPr bwMode="auto">
          <a:xfrm>
            <a:off x="7277100" y="354013"/>
            <a:ext cx="3467100" cy="1657350"/>
            <a:chOff x="2904" y="223"/>
            <a:chExt cx="2184" cy="1044"/>
          </a:xfrm>
        </p:grpSpPr>
        <p:sp>
          <p:nvSpPr>
            <p:cNvPr id="54340" name="Line 44"/>
            <p:cNvSpPr>
              <a:spLocks noChangeShapeType="1"/>
            </p:cNvSpPr>
            <p:nvPr/>
          </p:nvSpPr>
          <p:spPr bwMode="auto">
            <a:xfrm>
              <a:off x="2962" y="520"/>
              <a:ext cx="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4341" name="Line 45"/>
            <p:cNvSpPr>
              <a:spLocks noChangeShapeType="1"/>
            </p:cNvSpPr>
            <p:nvPr/>
          </p:nvSpPr>
          <p:spPr bwMode="auto">
            <a:xfrm>
              <a:off x="3003" y="953"/>
              <a:ext cx="2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4342" name="Group 46"/>
            <p:cNvGrpSpPr>
              <a:grpSpLocks/>
            </p:cNvGrpSpPr>
            <p:nvPr/>
          </p:nvGrpSpPr>
          <p:grpSpPr bwMode="auto">
            <a:xfrm>
              <a:off x="3744" y="483"/>
              <a:ext cx="80" cy="506"/>
              <a:chOff x="3964" y="483"/>
              <a:chExt cx="80" cy="506"/>
            </a:xfrm>
          </p:grpSpPr>
          <p:sp>
            <p:nvSpPr>
              <p:cNvPr id="54351" name="Oval 47"/>
              <p:cNvSpPr>
                <a:spLocks noChangeArrowheads="1"/>
              </p:cNvSpPr>
              <p:nvPr/>
            </p:nvSpPr>
            <p:spPr bwMode="auto">
              <a:xfrm>
                <a:off x="3964" y="483"/>
                <a:ext cx="80" cy="7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52" name="Oval 48"/>
              <p:cNvSpPr>
                <a:spLocks noChangeArrowheads="1"/>
              </p:cNvSpPr>
              <p:nvPr/>
            </p:nvSpPr>
            <p:spPr bwMode="auto">
              <a:xfrm>
                <a:off x="3964" y="917"/>
                <a:ext cx="8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53" name="Line 49"/>
              <p:cNvSpPr>
                <a:spLocks noChangeShapeType="1"/>
              </p:cNvSpPr>
              <p:nvPr/>
            </p:nvSpPr>
            <p:spPr bwMode="auto">
              <a:xfrm>
                <a:off x="4004" y="520"/>
                <a:ext cx="0" cy="39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4343" name="Object 50"/>
            <p:cNvGraphicFramePr>
              <a:graphicFrameLocks noChangeAspect="1"/>
            </p:cNvGraphicFramePr>
            <p:nvPr/>
          </p:nvGraphicFramePr>
          <p:xfrm>
            <a:off x="2922" y="267"/>
            <a:ext cx="226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2" name="Equation" r:id="rId23" imgW="152268" imgH="164957" progId="Equation.3">
                    <p:embed/>
                  </p:oleObj>
                </mc:Choice>
                <mc:Fallback>
                  <p:oleObj name="Equation" r:id="rId2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267"/>
                          <a:ext cx="226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44" name="Object 51"/>
            <p:cNvGraphicFramePr>
              <a:graphicFrameLocks noChangeAspect="1"/>
            </p:cNvGraphicFramePr>
            <p:nvPr/>
          </p:nvGraphicFramePr>
          <p:xfrm>
            <a:off x="2904" y="989"/>
            <a:ext cx="263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3" name="Equation" r:id="rId24" imgW="177492" imgH="164814" progId="Equation.3">
                    <p:embed/>
                  </p:oleObj>
                </mc:Choice>
                <mc:Fallback>
                  <p:oleObj name="Equation" r:id="rId24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989"/>
                          <a:ext cx="263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45" name="Object 52"/>
            <p:cNvGraphicFramePr>
              <a:graphicFrameLocks noChangeAspect="1"/>
            </p:cNvGraphicFramePr>
            <p:nvPr/>
          </p:nvGraphicFramePr>
          <p:xfrm>
            <a:off x="4838" y="981"/>
            <a:ext cx="250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4" name="Equation" r:id="rId25" imgW="190417" imgH="241195" progId="Equation.3">
                    <p:embed/>
                  </p:oleObj>
                </mc:Choice>
                <mc:Fallback>
                  <p:oleObj name="Equation" r:id="rId25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" y="981"/>
                          <a:ext cx="250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46" name="Object 53"/>
            <p:cNvGraphicFramePr>
              <a:graphicFrameLocks noChangeAspect="1"/>
            </p:cNvGraphicFramePr>
            <p:nvPr/>
          </p:nvGraphicFramePr>
          <p:xfrm>
            <a:off x="4757" y="223"/>
            <a:ext cx="25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5" name="Equation" r:id="rId26" imgW="190500" imgH="228600" progId="Equation.3">
                    <p:embed/>
                  </p:oleObj>
                </mc:Choice>
                <mc:Fallback>
                  <p:oleObj name="Equation" r:id="rId26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7" y="223"/>
                          <a:ext cx="251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347" name="Group 54"/>
            <p:cNvGrpSpPr>
              <a:grpSpLocks/>
            </p:cNvGrpSpPr>
            <p:nvPr/>
          </p:nvGrpSpPr>
          <p:grpSpPr bwMode="auto">
            <a:xfrm>
              <a:off x="4240" y="480"/>
              <a:ext cx="80" cy="506"/>
              <a:chOff x="3964" y="483"/>
              <a:chExt cx="80" cy="506"/>
            </a:xfrm>
          </p:grpSpPr>
          <p:sp>
            <p:nvSpPr>
              <p:cNvPr id="54348" name="Oval 55"/>
              <p:cNvSpPr>
                <a:spLocks noChangeArrowheads="1"/>
              </p:cNvSpPr>
              <p:nvPr/>
            </p:nvSpPr>
            <p:spPr bwMode="auto">
              <a:xfrm>
                <a:off x="3964" y="483"/>
                <a:ext cx="80" cy="7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49" name="Oval 56"/>
              <p:cNvSpPr>
                <a:spLocks noChangeArrowheads="1"/>
              </p:cNvSpPr>
              <p:nvPr/>
            </p:nvSpPr>
            <p:spPr bwMode="auto">
              <a:xfrm>
                <a:off x="3964" y="917"/>
                <a:ext cx="8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50" name="Line 57"/>
              <p:cNvSpPr>
                <a:spLocks noChangeShapeType="1"/>
              </p:cNvSpPr>
              <p:nvPr/>
            </p:nvSpPr>
            <p:spPr bwMode="auto">
              <a:xfrm>
                <a:off x="4004" y="520"/>
                <a:ext cx="0" cy="39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graphicFrame>
        <p:nvGraphicFramePr>
          <p:cNvPr id="54287" name="Object 58"/>
          <p:cNvGraphicFramePr>
            <a:graphicFrameLocks noChangeAspect="1"/>
          </p:cNvGraphicFramePr>
          <p:nvPr/>
        </p:nvGraphicFramePr>
        <p:xfrm>
          <a:off x="1979614" y="2673350"/>
          <a:ext cx="3762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משוואה" r:id="rId27" imgW="139700" imgH="139700" progId="Equation.3">
                  <p:embed/>
                </p:oleObj>
              </mc:Choice>
              <mc:Fallback>
                <p:oleObj name="משוואה" r:id="rId27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4" y="2673350"/>
                        <a:ext cx="3762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8" name="Object 82"/>
          <p:cNvGraphicFramePr>
            <a:graphicFrameLocks noChangeAspect="1"/>
          </p:cNvGraphicFramePr>
          <p:nvPr/>
        </p:nvGraphicFramePr>
        <p:xfrm>
          <a:off x="7391401" y="2667001"/>
          <a:ext cx="9890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7" name="משוואה" r:id="rId29" imgW="368140" imgH="152334" progId="Equation.3">
                  <p:embed/>
                </p:oleObj>
              </mc:Choice>
              <mc:Fallback>
                <p:oleObj name="משוואה" r:id="rId29" imgW="368140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2667001"/>
                        <a:ext cx="9890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89" name="Group 112"/>
          <p:cNvGrpSpPr>
            <a:grpSpLocks/>
          </p:cNvGrpSpPr>
          <p:nvPr/>
        </p:nvGrpSpPr>
        <p:grpSpPr bwMode="auto">
          <a:xfrm>
            <a:off x="1592263" y="381000"/>
            <a:ext cx="1839912" cy="1670050"/>
            <a:chOff x="43" y="240"/>
            <a:chExt cx="1159" cy="1052"/>
          </a:xfrm>
        </p:grpSpPr>
        <p:grpSp>
          <p:nvGrpSpPr>
            <p:cNvPr id="54332" name="Group 86"/>
            <p:cNvGrpSpPr>
              <a:grpSpLocks/>
            </p:cNvGrpSpPr>
            <p:nvPr/>
          </p:nvGrpSpPr>
          <p:grpSpPr bwMode="auto">
            <a:xfrm>
              <a:off x="144" y="528"/>
              <a:ext cx="768" cy="432"/>
              <a:chOff x="0" y="528"/>
              <a:chExt cx="768" cy="432"/>
            </a:xfrm>
          </p:grpSpPr>
          <p:sp>
            <p:nvSpPr>
              <p:cNvPr id="54338" name="Line 83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4339" name="Line 84"/>
              <p:cNvSpPr>
                <a:spLocks noChangeShapeType="1"/>
              </p:cNvSpPr>
              <p:nvPr/>
            </p:nvSpPr>
            <p:spPr bwMode="auto">
              <a:xfrm>
                <a:off x="0" y="96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4333" name="Object 85"/>
            <p:cNvGraphicFramePr>
              <a:graphicFrameLocks noChangeAspect="1"/>
            </p:cNvGraphicFramePr>
            <p:nvPr/>
          </p:nvGraphicFramePr>
          <p:xfrm>
            <a:off x="964" y="624"/>
            <a:ext cx="23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8" name="Equation" r:id="rId31" imgW="139700" imgH="139700" progId="Equation.3">
                    <p:embed/>
                  </p:oleObj>
                </mc:Choice>
                <mc:Fallback>
                  <p:oleObj name="Equation" r:id="rId31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4" y="624"/>
                          <a:ext cx="23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4" name="Object 88"/>
            <p:cNvGraphicFramePr>
              <a:graphicFrameLocks noChangeAspect="1"/>
            </p:cNvGraphicFramePr>
            <p:nvPr/>
          </p:nvGraphicFramePr>
          <p:xfrm>
            <a:off x="44" y="288"/>
            <a:ext cx="226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9" name="משוואה" r:id="rId32" imgW="152268" imgH="164957" progId="Equation.3">
                    <p:embed/>
                  </p:oleObj>
                </mc:Choice>
                <mc:Fallback>
                  <p:oleObj name="משוואה" r:id="rId32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" y="288"/>
                          <a:ext cx="226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5" name="Object 89"/>
            <p:cNvGraphicFramePr>
              <a:graphicFrameLocks noChangeAspect="1"/>
            </p:cNvGraphicFramePr>
            <p:nvPr/>
          </p:nvGraphicFramePr>
          <p:xfrm>
            <a:off x="829" y="240"/>
            <a:ext cx="291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0" name="משוואה" r:id="rId34" imgW="190500" imgH="228600" progId="Equation.3">
                    <p:embed/>
                  </p:oleObj>
                </mc:Choice>
                <mc:Fallback>
                  <p:oleObj name="משוואה" r:id="rId34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" y="240"/>
                          <a:ext cx="291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6" name="Object 90"/>
            <p:cNvGraphicFramePr>
              <a:graphicFrameLocks noChangeAspect="1"/>
            </p:cNvGraphicFramePr>
            <p:nvPr/>
          </p:nvGraphicFramePr>
          <p:xfrm>
            <a:off x="917" y="912"/>
            <a:ext cx="285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1" name="משוואה" r:id="rId36" imgW="190417" imgH="253890" progId="Equation.3">
                    <p:embed/>
                  </p:oleObj>
                </mc:Choice>
                <mc:Fallback>
                  <p:oleObj name="משוואה" r:id="rId36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" y="912"/>
                          <a:ext cx="285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7" name="Object 91"/>
            <p:cNvGraphicFramePr>
              <a:graphicFrameLocks noChangeAspect="1"/>
            </p:cNvGraphicFramePr>
            <p:nvPr/>
          </p:nvGraphicFramePr>
          <p:xfrm>
            <a:off x="43" y="960"/>
            <a:ext cx="2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2" name="משוואה" r:id="rId38" imgW="164957" imgH="190335" progId="Equation.3">
                    <p:embed/>
                  </p:oleObj>
                </mc:Choice>
                <mc:Fallback>
                  <p:oleObj name="משוואה" r:id="rId38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" y="960"/>
                          <a:ext cx="25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92" name="Text Box 92"/>
          <p:cNvSpPr txBox="1">
            <a:spLocks noChangeArrowheads="1"/>
          </p:cNvSpPr>
          <p:nvPr/>
        </p:nvSpPr>
        <p:spPr bwMode="auto">
          <a:xfrm>
            <a:off x="3608388" y="5470526"/>
            <a:ext cx="38592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000">
                <a:solidFill>
                  <a:srgbClr val="FF3300"/>
                </a:solidFill>
                <a:latin typeface="Times New Roman" panose="02020603050405020304" pitchFamily="18" charset="0"/>
              </a:rPr>
              <a:t>Ladder diagrams</a:t>
            </a:r>
            <a:r>
              <a:rPr lang="en-US" altLang="he-IL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04905" name="Group 105"/>
          <p:cNvGrpSpPr>
            <a:grpSpLocks/>
          </p:cNvGrpSpPr>
          <p:nvPr/>
        </p:nvGrpSpPr>
        <p:grpSpPr bwMode="auto">
          <a:xfrm>
            <a:off x="1508126" y="3789364"/>
            <a:ext cx="2449513" cy="1309687"/>
            <a:chOff x="-10" y="2387"/>
            <a:chExt cx="1543" cy="825"/>
          </a:xfrm>
        </p:grpSpPr>
        <p:grpSp>
          <p:nvGrpSpPr>
            <p:cNvPr id="54323" name="Group 59"/>
            <p:cNvGrpSpPr>
              <a:grpSpLocks/>
            </p:cNvGrpSpPr>
            <p:nvPr/>
          </p:nvGrpSpPr>
          <p:grpSpPr bwMode="auto">
            <a:xfrm>
              <a:off x="192" y="2640"/>
              <a:ext cx="1104" cy="336"/>
              <a:chOff x="192" y="2832"/>
              <a:chExt cx="1536" cy="528"/>
            </a:xfrm>
          </p:grpSpPr>
          <p:sp>
            <p:nvSpPr>
              <p:cNvPr id="54328" name="Line 60"/>
              <p:cNvSpPr>
                <a:spLocks noChangeShapeType="1"/>
              </p:cNvSpPr>
              <p:nvPr/>
            </p:nvSpPr>
            <p:spPr bwMode="auto">
              <a:xfrm>
                <a:off x="192" y="2832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4329" name="Line 61"/>
              <p:cNvSpPr>
                <a:spLocks noChangeShapeType="1"/>
              </p:cNvSpPr>
              <p:nvPr/>
            </p:nvSpPr>
            <p:spPr bwMode="auto">
              <a:xfrm>
                <a:off x="192" y="3360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4330" name="Rectangle 62"/>
              <p:cNvSpPr>
                <a:spLocks noChangeArrowheads="1"/>
              </p:cNvSpPr>
              <p:nvPr/>
            </p:nvSpPr>
            <p:spPr bwMode="auto">
              <a:xfrm>
                <a:off x="672" y="2832"/>
                <a:ext cx="576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4331" name="Object 63"/>
              <p:cNvGraphicFramePr>
                <a:graphicFrameLocks noChangeAspect="1"/>
              </p:cNvGraphicFramePr>
              <p:nvPr/>
            </p:nvGraphicFramePr>
            <p:xfrm>
              <a:off x="768" y="2880"/>
              <a:ext cx="388" cy="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13" name="Equation" r:id="rId40" imgW="164885" imgH="164885" progId="Equation.3">
                      <p:embed/>
                    </p:oleObj>
                  </mc:Choice>
                  <mc:Fallback>
                    <p:oleObj name="Equation" r:id="rId40" imgW="164885" imgH="16488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2880"/>
                            <a:ext cx="388" cy="3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324" name="Object 93"/>
            <p:cNvGraphicFramePr>
              <a:graphicFrameLocks noChangeAspect="1"/>
            </p:cNvGraphicFramePr>
            <p:nvPr/>
          </p:nvGraphicFramePr>
          <p:xfrm>
            <a:off x="144" y="2400"/>
            <a:ext cx="226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4" name="משוואה" r:id="rId42" imgW="152268" imgH="164957" progId="Equation.3">
                    <p:embed/>
                  </p:oleObj>
                </mc:Choice>
                <mc:Fallback>
                  <p:oleObj name="משוואה" r:id="rId42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400"/>
                          <a:ext cx="226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5" name="Object 98"/>
            <p:cNvGraphicFramePr>
              <a:graphicFrameLocks noChangeAspect="1"/>
            </p:cNvGraphicFramePr>
            <p:nvPr/>
          </p:nvGraphicFramePr>
          <p:xfrm>
            <a:off x="1152" y="2387"/>
            <a:ext cx="291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5" name="משוואה" r:id="rId43" imgW="190500" imgH="228600" progId="Equation.3">
                    <p:embed/>
                  </p:oleObj>
                </mc:Choice>
                <mc:Fallback>
                  <p:oleObj name="משוואה" r:id="rId4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387"/>
                          <a:ext cx="291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6" name="Object 100"/>
            <p:cNvGraphicFramePr>
              <a:graphicFrameLocks noChangeAspect="1"/>
            </p:cNvGraphicFramePr>
            <p:nvPr/>
          </p:nvGraphicFramePr>
          <p:xfrm>
            <a:off x="-10" y="2784"/>
            <a:ext cx="2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6" name="משוואה" r:id="rId44" imgW="164957" imgH="190335" progId="Equation.3">
                    <p:embed/>
                  </p:oleObj>
                </mc:Choice>
                <mc:Fallback>
                  <p:oleObj name="משוואה" r:id="rId44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" y="2784"/>
                          <a:ext cx="25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7" name="Object 102"/>
            <p:cNvGraphicFramePr>
              <a:graphicFrameLocks noChangeAspect="1"/>
            </p:cNvGraphicFramePr>
            <p:nvPr/>
          </p:nvGraphicFramePr>
          <p:xfrm>
            <a:off x="1248" y="2832"/>
            <a:ext cx="285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7" name="משוואה" r:id="rId45" imgW="190417" imgH="253890" progId="Equation.3">
                    <p:embed/>
                  </p:oleObj>
                </mc:Choice>
                <mc:Fallback>
                  <p:oleObj name="משוואה" r:id="rId45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832"/>
                          <a:ext cx="285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10" name="Group 110"/>
          <p:cNvGrpSpPr>
            <a:grpSpLocks/>
          </p:cNvGrpSpPr>
          <p:nvPr/>
        </p:nvGrpSpPr>
        <p:grpSpPr bwMode="auto">
          <a:xfrm>
            <a:off x="4038600" y="3657601"/>
            <a:ext cx="6400800" cy="1647825"/>
            <a:chOff x="1584" y="2304"/>
            <a:chExt cx="4032" cy="1038"/>
          </a:xfrm>
        </p:grpSpPr>
        <p:graphicFrame>
          <p:nvGraphicFramePr>
            <p:cNvPr id="54293" name="Object 107"/>
            <p:cNvGraphicFramePr>
              <a:graphicFrameLocks noChangeAspect="1"/>
            </p:cNvGraphicFramePr>
            <p:nvPr/>
          </p:nvGraphicFramePr>
          <p:xfrm>
            <a:off x="4080" y="2304"/>
            <a:ext cx="27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8" name="משוואה" r:id="rId46" imgW="177569" imgH="215619" progId="Equation.3">
                    <p:embed/>
                  </p:oleObj>
                </mc:Choice>
                <mc:Fallback>
                  <p:oleObj name="משוואה" r:id="rId46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304"/>
                          <a:ext cx="27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294" name="Group 109"/>
            <p:cNvGrpSpPr>
              <a:grpSpLocks/>
            </p:cNvGrpSpPr>
            <p:nvPr/>
          </p:nvGrpSpPr>
          <p:grpSpPr bwMode="auto">
            <a:xfrm>
              <a:off x="1584" y="2339"/>
              <a:ext cx="4032" cy="1003"/>
              <a:chOff x="1584" y="2339"/>
              <a:chExt cx="4032" cy="1003"/>
            </a:xfrm>
          </p:grpSpPr>
          <p:grpSp>
            <p:nvGrpSpPr>
              <p:cNvPr id="54295" name="Group 106"/>
              <p:cNvGrpSpPr>
                <a:grpSpLocks/>
              </p:cNvGrpSpPr>
              <p:nvPr/>
            </p:nvGrpSpPr>
            <p:grpSpPr bwMode="auto">
              <a:xfrm>
                <a:off x="1584" y="2339"/>
                <a:ext cx="4032" cy="873"/>
                <a:chOff x="1584" y="2339"/>
                <a:chExt cx="4032" cy="873"/>
              </a:xfrm>
            </p:grpSpPr>
            <p:grpSp>
              <p:nvGrpSpPr>
                <p:cNvPr id="54297" name="Group 64"/>
                <p:cNvGrpSpPr>
                  <a:grpSpLocks/>
                </p:cNvGrpSpPr>
                <p:nvPr/>
              </p:nvGrpSpPr>
              <p:grpSpPr bwMode="auto">
                <a:xfrm>
                  <a:off x="1584" y="2592"/>
                  <a:ext cx="3792" cy="384"/>
                  <a:chOff x="1584" y="2832"/>
                  <a:chExt cx="3792" cy="384"/>
                </a:xfrm>
              </p:grpSpPr>
              <p:graphicFrame>
                <p:nvGraphicFramePr>
                  <p:cNvPr id="54306" name="Object 65"/>
                  <p:cNvGraphicFramePr>
                    <a:graphicFrameLocks noChangeAspect="1"/>
                  </p:cNvGraphicFramePr>
                  <p:nvPr/>
                </p:nvGraphicFramePr>
                <p:xfrm>
                  <a:off x="1584" y="2976"/>
                  <a:ext cx="240" cy="19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819" name="Equation" r:id="rId48" imgW="126780" imgH="101424" progId="Equation.3">
                          <p:embed/>
                        </p:oleObj>
                      </mc:Choice>
                      <mc:Fallback>
                        <p:oleObj name="Equation" r:id="rId48" imgW="126780" imgH="101424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84" y="2976"/>
                                <a:ext cx="240" cy="19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54307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504" y="2832"/>
                    <a:ext cx="1872" cy="384"/>
                    <a:chOff x="2736" y="2736"/>
                    <a:chExt cx="2496" cy="528"/>
                  </a:xfrm>
                </p:grpSpPr>
                <p:grpSp>
                  <p:nvGrpSpPr>
                    <p:cNvPr id="54312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736"/>
                      <a:ext cx="1536" cy="528"/>
                      <a:chOff x="192" y="2832"/>
                      <a:chExt cx="1536" cy="528"/>
                    </a:xfrm>
                  </p:grpSpPr>
                  <p:sp>
                    <p:nvSpPr>
                      <p:cNvPr id="54319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" y="2832"/>
                        <a:ext cx="153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54320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" y="3360"/>
                        <a:ext cx="153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54321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2" y="2832"/>
                        <a:ext cx="576" cy="5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he-IL" altLang="he-I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aphicFrame>
                    <p:nvGraphicFramePr>
                      <p:cNvPr id="54322" name="Object 71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768" y="2880"/>
                      <a:ext cx="388" cy="38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6820" name="Equation" r:id="rId50" imgW="164885" imgH="164885" progId="Equation.3">
                              <p:embed/>
                            </p:oleObj>
                          </mc:Choice>
                          <mc:Fallback>
                            <p:oleObj name="Equation" r:id="rId50" imgW="164885" imgH="164885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1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68" y="2880"/>
                                    <a:ext cx="388" cy="38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54313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2736"/>
                      <a:ext cx="96" cy="528"/>
                      <a:chOff x="1194" y="464"/>
                      <a:chExt cx="76" cy="488"/>
                    </a:xfrm>
                  </p:grpSpPr>
                  <p:sp>
                    <p:nvSpPr>
                      <p:cNvPr id="54316" name="Oval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94" y="464"/>
                        <a:ext cx="76" cy="69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he-IL" altLang="he-I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4317" name="Oval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94" y="882"/>
                        <a:ext cx="76" cy="7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he-IL" altLang="he-I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4318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32" y="498"/>
                        <a:ext cx="0" cy="38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54314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2736"/>
                      <a:ext cx="91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54315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3216"/>
                      <a:ext cx="91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aphicFrame>
                <p:nvGraphicFramePr>
                  <p:cNvPr id="54308" name="Object 78"/>
                  <p:cNvGraphicFramePr>
                    <a:graphicFrameLocks noChangeAspect="1"/>
                  </p:cNvGraphicFramePr>
                  <p:nvPr/>
                </p:nvGraphicFramePr>
                <p:xfrm>
                  <a:off x="3120" y="2928"/>
                  <a:ext cx="236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821" name="Equation" r:id="rId51" imgW="139700" imgH="139700" progId="Equation.3">
                          <p:embed/>
                        </p:oleObj>
                      </mc:Choice>
                      <mc:Fallback>
                        <p:oleObj name="Equation" r:id="rId51" imgW="139700" imgH="1397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20" y="2928"/>
                                <a:ext cx="236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54309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112" y="2880"/>
                    <a:ext cx="768" cy="336"/>
                    <a:chOff x="2400" y="2832"/>
                    <a:chExt cx="1008" cy="432"/>
                  </a:xfrm>
                </p:grpSpPr>
                <p:sp>
                  <p:nvSpPr>
                    <p:cNvPr id="54310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2832"/>
                      <a:ext cx="10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54311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264"/>
                      <a:ext cx="10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</p:grpSp>
            <p:graphicFrame>
              <p:nvGraphicFramePr>
                <p:cNvPr id="54298" name="Object 94"/>
                <p:cNvGraphicFramePr>
                  <a:graphicFrameLocks noChangeAspect="1"/>
                </p:cNvGraphicFramePr>
                <p:nvPr/>
              </p:nvGraphicFramePr>
              <p:xfrm>
                <a:off x="2064" y="2400"/>
                <a:ext cx="226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2" name="משוואה" r:id="rId52" imgW="152268" imgH="164957" progId="Equation.3">
                        <p:embed/>
                      </p:oleObj>
                    </mc:Choice>
                    <mc:Fallback>
                      <p:oleObj name="משוואה" r:id="rId52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64" y="2400"/>
                              <a:ext cx="226" cy="2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299" name="Object 95"/>
                <p:cNvGraphicFramePr>
                  <a:graphicFrameLocks noChangeAspect="1"/>
                </p:cNvGraphicFramePr>
                <p:nvPr/>
              </p:nvGraphicFramePr>
              <p:xfrm>
                <a:off x="3504" y="2352"/>
                <a:ext cx="226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3" name="משוואה" r:id="rId53" imgW="152268" imgH="164957" progId="Equation.3">
                        <p:embed/>
                      </p:oleObj>
                    </mc:Choice>
                    <mc:Fallback>
                      <p:oleObj name="משוואה" r:id="rId53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04" y="2352"/>
                              <a:ext cx="226" cy="2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300" name="Object 96"/>
                <p:cNvGraphicFramePr>
                  <a:graphicFrameLocks noChangeAspect="1"/>
                </p:cNvGraphicFramePr>
                <p:nvPr/>
              </p:nvGraphicFramePr>
              <p:xfrm>
                <a:off x="5184" y="2339"/>
                <a:ext cx="291" cy="3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4" name="משוואה" r:id="rId54" imgW="190500" imgH="228600" progId="Equation.3">
                        <p:embed/>
                      </p:oleObj>
                    </mc:Choice>
                    <mc:Fallback>
                      <p:oleObj name="משוואה" r:id="rId54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4" y="2339"/>
                              <a:ext cx="291" cy="3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301" name="Object 97"/>
                <p:cNvGraphicFramePr>
                  <a:graphicFrameLocks noChangeAspect="1"/>
                </p:cNvGraphicFramePr>
                <p:nvPr/>
              </p:nvGraphicFramePr>
              <p:xfrm>
                <a:off x="2784" y="2387"/>
                <a:ext cx="291" cy="3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5" name="משוואה" r:id="rId55" imgW="190500" imgH="228600" progId="Equation.3">
                        <p:embed/>
                      </p:oleObj>
                    </mc:Choice>
                    <mc:Fallback>
                      <p:oleObj name="משוואה" r:id="rId55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4" y="2387"/>
                              <a:ext cx="291" cy="3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302" name="Object 99"/>
                <p:cNvGraphicFramePr>
                  <a:graphicFrameLocks noChangeAspect="1"/>
                </p:cNvGraphicFramePr>
                <p:nvPr/>
              </p:nvGraphicFramePr>
              <p:xfrm>
                <a:off x="3264" y="2832"/>
                <a:ext cx="250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6" name="משוואה" r:id="rId56" imgW="164957" imgH="190335" progId="Equation.3">
                        <p:embed/>
                      </p:oleObj>
                    </mc:Choice>
                    <mc:Fallback>
                      <p:oleObj name="משוואה" r:id="rId56" imgW="164957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64" y="2832"/>
                              <a:ext cx="250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303" name="Object 101"/>
                <p:cNvGraphicFramePr>
                  <a:graphicFrameLocks noChangeAspect="1"/>
                </p:cNvGraphicFramePr>
                <p:nvPr/>
              </p:nvGraphicFramePr>
              <p:xfrm>
                <a:off x="1910" y="2784"/>
                <a:ext cx="250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7" name="משוואה" r:id="rId57" imgW="164957" imgH="190335" progId="Equation.3">
                        <p:embed/>
                      </p:oleObj>
                    </mc:Choice>
                    <mc:Fallback>
                      <p:oleObj name="משוואה" r:id="rId57" imgW="164957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10" y="2784"/>
                              <a:ext cx="250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304" name="Object 103"/>
                <p:cNvGraphicFramePr>
                  <a:graphicFrameLocks noChangeAspect="1"/>
                </p:cNvGraphicFramePr>
                <p:nvPr/>
              </p:nvGraphicFramePr>
              <p:xfrm>
                <a:off x="2880" y="2832"/>
                <a:ext cx="285" cy="3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8" name="משוואה" r:id="rId58" imgW="190417" imgH="253890" progId="Equation.3">
                        <p:embed/>
                      </p:oleObj>
                    </mc:Choice>
                    <mc:Fallback>
                      <p:oleObj name="משוואה" r:id="rId58" imgW="190417" imgH="25389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0" y="2832"/>
                              <a:ext cx="285" cy="3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305" name="Object 104"/>
                <p:cNvGraphicFramePr>
                  <a:graphicFrameLocks noChangeAspect="1"/>
                </p:cNvGraphicFramePr>
                <p:nvPr/>
              </p:nvGraphicFramePr>
              <p:xfrm>
                <a:off x="5331" y="2832"/>
                <a:ext cx="285" cy="3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829" name="משוואה" r:id="rId59" imgW="190417" imgH="253890" progId="Equation.3">
                        <p:embed/>
                      </p:oleObj>
                    </mc:Choice>
                    <mc:Fallback>
                      <p:oleObj name="משוואה" r:id="rId59" imgW="190417" imgH="25389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31" y="2832"/>
                              <a:ext cx="285" cy="3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4296" name="Object 108"/>
              <p:cNvGraphicFramePr>
                <a:graphicFrameLocks noChangeAspect="1"/>
              </p:cNvGraphicFramePr>
              <p:nvPr/>
            </p:nvGraphicFramePr>
            <p:xfrm>
              <a:off x="4070" y="2947"/>
              <a:ext cx="297" cy="3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0" name="משוואה" r:id="rId60" imgW="190417" imgH="253890" progId="Equation.3">
                      <p:embed/>
                    </p:oleObj>
                  </mc:Choice>
                  <mc:Fallback>
                    <p:oleObj name="משוואה" r:id="rId60" imgW="190417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0" y="2947"/>
                            <a:ext cx="297" cy="3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0759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581400" y="1905000"/>
            <a:ext cx="6419850" cy="2127250"/>
            <a:chOff x="1344" y="2640"/>
            <a:chExt cx="4044" cy="1340"/>
          </a:xfrm>
        </p:grpSpPr>
        <p:sp>
          <p:nvSpPr>
            <p:cNvPr id="55352" name="Line 3"/>
            <p:cNvSpPr>
              <a:spLocks noChangeShapeType="1"/>
            </p:cNvSpPr>
            <p:nvPr/>
          </p:nvSpPr>
          <p:spPr bwMode="auto">
            <a:xfrm>
              <a:off x="1392" y="3024"/>
              <a:ext cx="3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5353" name="Line 4"/>
            <p:cNvSpPr>
              <a:spLocks noChangeShapeType="1"/>
            </p:cNvSpPr>
            <p:nvPr/>
          </p:nvSpPr>
          <p:spPr bwMode="auto">
            <a:xfrm>
              <a:off x="1462" y="3590"/>
              <a:ext cx="377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5354" name="Group 5"/>
            <p:cNvGrpSpPr>
              <a:grpSpLocks/>
            </p:cNvGrpSpPr>
            <p:nvPr/>
          </p:nvGrpSpPr>
          <p:grpSpPr bwMode="auto">
            <a:xfrm>
              <a:off x="2208" y="2976"/>
              <a:ext cx="96" cy="672"/>
              <a:chOff x="2614" y="2966"/>
              <a:chExt cx="96" cy="672"/>
            </a:xfrm>
          </p:grpSpPr>
          <p:sp>
            <p:nvSpPr>
              <p:cNvPr id="55375" name="Oval 6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76" name="Oval 7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77" name="Line 8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5355" name="Object 9"/>
            <p:cNvGraphicFramePr>
              <a:graphicFrameLocks noChangeAspect="1"/>
            </p:cNvGraphicFramePr>
            <p:nvPr/>
          </p:nvGraphicFramePr>
          <p:xfrm>
            <a:off x="1366" y="2678"/>
            <a:ext cx="27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0" name="Equation" r:id="rId3" imgW="152268" imgH="164957" progId="Equation.3">
                    <p:embed/>
                  </p:oleObj>
                </mc:Choice>
                <mc:Fallback>
                  <p:oleObj name="Equation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6" y="2678"/>
                          <a:ext cx="27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56" name="Object 10"/>
            <p:cNvGraphicFramePr>
              <a:graphicFrameLocks noChangeAspect="1"/>
            </p:cNvGraphicFramePr>
            <p:nvPr/>
          </p:nvGraphicFramePr>
          <p:xfrm>
            <a:off x="1344" y="3638"/>
            <a:ext cx="315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1" name="Equation" r:id="rId5" imgW="177492" imgH="164814" progId="Equation.3">
                    <p:embed/>
                  </p:oleObj>
                </mc:Choice>
                <mc:Fallback>
                  <p:oleObj name="Equation" r:id="rId5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638"/>
                          <a:ext cx="315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57" name="Object 11"/>
            <p:cNvGraphicFramePr>
              <a:graphicFrameLocks noChangeAspect="1"/>
            </p:cNvGraphicFramePr>
            <p:nvPr/>
          </p:nvGraphicFramePr>
          <p:xfrm>
            <a:off x="5040" y="3600"/>
            <a:ext cx="300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2" name="Equation" r:id="rId7" imgW="190417" imgH="241195" progId="Equation.3">
                    <p:embed/>
                  </p:oleObj>
                </mc:Choice>
                <mc:Fallback>
                  <p:oleObj name="Equation" r:id="rId7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600"/>
                          <a:ext cx="300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58" name="Object 12"/>
            <p:cNvGraphicFramePr>
              <a:graphicFrameLocks noChangeAspect="1"/>
            </p:cNvGraphicFramePr>
            <p:nvPr/>
          </p:nvGraphicFramePr>
          <p:xfrm>
            <a:off x="5088" y="2640"/>
            <a:ext cx="30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3" name="Equation" r:id="rId9" imgW="190500" imgH="228600" progId="Equation.3">
                    <p:embed/>
                  </p:oleObj>
                </mc:Choice>
                <mc:Fallback>
                  <p:oleObj name="Equation" r:id="rId9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640"/>
                          <a:ext cx="30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359" name="Group 13"/>
            <p:cNvGrpSpPr>
              <a:grpSpLocks/>
            </p:cNvGrpSpPr>
            <p:nvPr/>
          </p:nvGrpSpPr>
          <p:grpSpPr bwMode="auto">
            <a:xfrm>
              <a:off x="2736" y="2976"/>
              <a:ext cx="96" cy="672"/>
              <a:chOff x="2614" y="2966"/>
              <a:chExt cx="96" cy="672"/>
            </a:xfrm>
          </p:grpSpPr>
          <p:sp>
            <p:nvSpPr>
              <p:cNvPr id="55372" name="Oval 14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73" name="Oval 15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74" name="Line 16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5360" name="Group 17"/>
            <p:cNvGrpSpPr>
              <a:grpSpLocks/>
            </p:cNvGrpSpPr>
            <p:nvPr/>
          </p:nvGrpSpPr>
          <p:grpSpPr bwMode="auto">
            <a:xfrm>
              <a:off x="4320" y="2976"/>
              <a:ext cx="96" cy="672"/>
              <a:chOff x="2614" y="2966"/>
              <a:chExt cx="96" cy="672"/>
            </a:xfrm>
          </p:grpSpPr>
          <p:sp>
            <p:nvSpPr>
              <p:cNvPr id="55369" name="Oval 18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70" name="Oval 19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71" name="Line 20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5361" name="Group 21"/>
            <p:cNvGrpSpPr>
              <a:grpSpLocks/>
            </p:cNvGrpSpPr>
            <p:nvPr/>
          </p:nvGrpSpPr>
          <p:grpSpPr bwMode="auto">
            <a:xfrm>
              <a:off x="3264" y="2976"/>
              <a:ext cx="96" cy="672"/>
              <a:chOff x="2614" y="2966"/>
              <a:chExt cx="96" cy="672"/>
            </a:xfrm>
          </p:grpSpPr>
          <p:sp>
            <p:nvSpPr>
              <p:cNvPr id="55366" name="Oval 22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67" name="Oval 23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68" name="Line 24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5362" name="Group 25"/>
            <p:cNvGrpSpPr>
              <a:grpSpLocks/>
            </p:cNvGrpSpPr>
            <p:nvPr/>
          </p:nvGrpSpPr>
          <p:grpSpPr bwMode="auto">
            <a:xfrm>
              <a:off x="3840" y="2976"/>
              <a:ext cx="96" cy="672"/>
              <a:chOff x="2614" y="2966"/>
              <a:chExt cx="96" cy="672"/>
            </a:xfrm>
          </p:grpSpPr>
          <p:sp>
            <p:nvSpPr>
              <p:cNvPr id="55363" name="Oval 26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64" name="Oval 27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65" name="Line 28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55299" name="Group 29"/>
          <p:cNvGrpSpPr>
            <a:grpSpLocks/>
          </p:cNvGrpSpPr>
          <p:nvPr/>
        </p:nvGrpSpPr>
        <p:grpSpPr bwMode="auto">
          <a:xfrm>
            <a:off x="1828800" y="304800"/>
            <a:ext cx="3276600" cy="1676400"/>
            <a:chOff x="192" y="192"/>
            <a:chExt cx="2064" cy="1056"/>
          </a:xfrm>
        </p:grpSpPr>
        <p:sp>
          <p:nvSpPr>
            <p:cNvPr id="55340" name="Line 30"/>
            <p:cNvSpPr>
              <a:spLocks noChangeShapeType="1"/>
            </p:cNvSpPr>
            <p:nvPr/>
          </p:nvSpPr>
          <p:spPr bwMode="auto">
            <a:xfrm>
              <a:off x="247" y="498"/>
              <a:ext cx="18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5341" name="Line 31"/>
            <p:cNvSpPr>
              <a:spLocks noChangeShapeType="1"/>
            </p:cNvSpPr>
            <p:nvPr/>
          </p:nvSpPr>
          <p:spPr bwMode="auto">
            <a:xfrm>
              <a:off x="285" y="917"/>
              <a:ext cx="18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5342" name="Group 32"/>
            <p:cNvGrpSpPr>
              <a:grpSpLocks/>
            </p:cNvGrpSpPr>
            <p:nvPr/>
          </p:nvGrpSpPr>
          <p:grpSpPr bwMode="auto">
            <a:xfrm>
              <a:off x="1194" y="464"/>
              <a:ext cx="76" cy="488"/>
              <a:chOff x="1194" y="464"/>
              <a:chExt cx="76" cy="488"/>
            </a:xfrm>
          </p:grpSpPr>
          <p:sp>
            <p:nvSpPr>
              <p:cNvPr id="55349" name="Oval 33"/>
              <p:cNvSpPr>
                <a:spLocks noChangeArrowheads="1"/>
              </p:cNvSpPr>
              <p:nvPr/>
            </p:nvSpPr>
            <p:spPr bwMode="auto">
              <a:xfrm>
                <a:off x="1194" y="464"/>
                <a:ext cx="7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50" name="Oval 34"/>
              <p:cNvSpPr>
                <a:spLocks noChangeArrowheads="1"/>
              </p:cNvSpPr>
              <p:nvPr/>
            </p:nvSpPr>
            <p:spPr bwMode="auto">
              <a:xfrm>
                <a:off x="1194" y="882"/>
                <a:ext cx="76" cy="7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51" name="Line 35"/>
              <p:cNvSpPr>
                <a:spLocks noChangeShapeType="1"/>
              </p:cNvSpPr>
              <p:nvPr/>
            </p:nvSpPr>
            <p:spPr bwMode="auto">
              <a:xfrm>
                <a:off x="1232" y="49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5343" name="Object 36"/>
            <p:cNvGraphicFramePr>
              <a:graphicFrameLocks noChangeAspect="1"/>
            </p:cNvGraphicFramePr>
            <p:nvPr/>
          </p:nvGraphicFramePr>
          <p:xfrm>
            <a:off x="209" y="254"/>
            <a:ext cx="213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4" name="Equation" r:id="rId11" imgW="152268" imgH="164957" progId="Equation.3">
                    <p:embed/>
                  </p:oleObj>
                </mc:Choice>
                <mc:Fallback>
                  <p:oleObj name="Equation" r:id="rId11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" y="254"/>
                          <a:ext cx="213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4" name="Object 37"/>
            <p:cNvGraphicFramePr>
              <a:graphicFrameLocks noChangeAspect="1"/>
            </p:cNvGraphicFramePr>
            <p:nvPr/>
          </p:nvGraphicFramePr>
          <p:xfrm>
            <a:off x="192" y="952"/>
            <a:ext cx="249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5" name="Equation" r:id="rId12" imgW="177492" imgH="164814" progId="Equation.3">
                    <p:embed/>
                  </p:oleObj>
                </mc:Choice>
                <mc:Fallback>
                  <p:oleObj name="Equation" r:id="rId12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952"/>
                          <a:ext cx="249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5" name="Object 38"/>
            <p:cNvGraphicFramePr>
              <a:graphicFrameLocks noChangeAspect="1"/>
            </p:cNvGraphicFramePr>
            <p:nvPr/>
          </p:nvGraphicFramePr>
          <p:xfrm>
            <a:off x="1118" y="987"/>
            <a:ext cx="221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6" name="Equation" r:id="rId13" imgW="177646" imgH="228402" progId="Equation.3">
                    <p:embed/>
                  </p:oleObj>
                </mc:Choice>
                <mc:Fallback>
                  <p:oleObj name="Equation" r:id="rId13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8" y="987"/>
                          <a:ext cx="221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6" name="Object 39"/>
            <p:cNvGraphicFramePr>
              <a:graphicFrameLocks noChangeAspect="1"/>
            </p:cNvGraphicFramePr>
            <p:nvPr/>
          </p:nvGraphicFramePr>
          <p:xfrm>
            <a:off x="2019" y="944"/>
            <a:ext cx="237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7" name="Equation" r:id="rId15" imgW="190417" imgH="241195" progId="Equation.3">
                    <p:embed/>
                  </p:oleObj>
                </mc:Choice>
                <mc:Fallback>
                  <p:oleObj name="Equation" r:id="rId15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" y="944"/>
                          <a:ext cx="237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7" name="Object 40"/>
            <p:cNvGraphicFramePr>
              <a:graphicFrameLocks noChangeAspect="1"/>
            </p:cNvGraphicFramePr>
            <p:nvPr/>
          </p:nvGraphicFramePr>
          <p:xfrm>
            <a:off x="1118" y="192"/>
            <a:ext cx="221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8" name="Equation" r:id="rId16" imgW="177569" imgH="215619" progId="Equation.3">
                    <p:embed/>
                  </p:oleObj>
                </mc:Choice>
                <mc:Fallback>
                  <p:oleObj name="Equation" r:id="rId16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8" y="192"/>
                          <a:ext cx="221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8" name="Object 41"/>
            <p:cNvGraphicFramePr>
              <a:graphicFrameLocks noChangeAspect="1"/>
            </p:cNvGraphicFramePr>
            <p:nvPr/>
          </p:nvGraphicFramePr>
          <p:xfrm>
            <a:off x="1944" y="212"/>
            <a:ext cx="236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9" name="Equation" r:id="rId18" imgW="190500" imgH="228600" progId="Equation.3">
                    <p:embed/>
                  </p:oleObj>
                </mc:Choice>
                <mc:Fallback>
                  <p:oleObj name="Equation" r:id="rId18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4" y="212"/>
                          <a:ext cx="236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300" name="Object 42"/>
          <p:cNvGraphicFramePr>
            <a:graphicFrameLocks noChangeAspect="1"/>
          </p:cNvGraphicFramePr>
          <p:nvPr/>
        </p:nvGraphicFramePr>
        <p:xfrm>
          <a:off x="5486400" y="838200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19" imgW="139700" imgH="139700" progId="Equation.3">
                  <p:embed/>
                </p:oleObj>
              </mc:Choice>
              <mc:Fallback>
                <p:oleObj name="Equation" r:id="rId19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38200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1" name="Group 43"/>
          <p:cNvGrpSpPr>
            <a:grpSpLocks/>
          </p:cNvGrpSpPr>
          <p:nvPr/>
        </p:nvGrpSpPr>
        <p:grpSpPr bwMode="auto">
          <a:xfrm>
            <a:off x="6134100" y="354013"/>
            <a:ext cx="3467100" cy="1657350"/>
            <a:chOff x="2904" y="223"/>
            <a:chExt cx="2184" cy="1044"/>
          </a:xfrm>
        </p:grpSpPr>
        <p:sp>
          <p:nvSpPr>
            <p:cNvPr id="55326" name="Line 44"/>
            <p:cNvSpPr>
              <a:spLocks noChangeShapeType="1"/>
            </p:cNvSpPr>
            <p:nvPr/>
          </p:nvSpPr>
          <p:spPr bwMode="auto">
            <a:xfrm>
              <a:off x="2962" y="520"/>
              <a:ext cx="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5327" name="Line 45"/>
            <p:cNvSpPr>
              <a:spLocks noChangeShapeType="1"/>
            </p:cNvSpPr>
            <p:nvPr/>
          </p:nvSpPr>
          <p:spPr bwMode="auto">
            <a:xfrm>
              <a:off x="3003" y="953"/>
              <a:ext cx="2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5328" name="Group 46"/>
            <p:cNvGrpSpPr>
              <a:grpSpLocks/>
            </p:cNvGrpSpPr>
            <p:nvPr/>
          </p:nvGrpSpPr>
          <p:grpSpPr bwMode="auto">
            <a:xfrm>
              <a:off x="3744" y="483"/>
              <a:ext cx="80" cy="506"/>
              <a:chOff x="3964" y="483"/>
              <a:chExt cx="80" cy="506"/>
            </a:xfrm>
          </p:grpSpPr>
          <p:sp>
            <p:nvSpPr>
              <p:cNvPr id="55337" name="Oval 47"/>
              <p:cNvSpPr>
                <a:spLocks noChangeArrowheads="1"/>
              </p:cNvSpPr>
              <p:nvPr/>
            </p:nvSpPr>
            <p:spPr bwMode="auto">
              <a:xfrm>
                <a:off x="3964" y="483"/>
                <a:ext cx="80" cy="7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38" name="Oval 48"/>
              <p:cNvSpPr>
                <a:spLocks noChangeArrowheads="1"/>
              </p:cNvSpPr>
              <p:nvPr/>
            </p:nvSpPr>
            <p:spPr bwMode="auto">
              <a:xfrm>
                <a:off x="3964" y="917"/>
                <a:ext cx="8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39" name="Line 49"/>
              <p:cNvSpPr>
                <a:spLocks noChangeShapeType="1"/>
              </p:cNvSpPr>
              <p:nvPr/>
            </p:nvSpPr>
            <p:spPr bwMode="auto">
              <a:xfrm>
                <a:off x="4004" y="520"/>
                <a:ext cx="0" cy="39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5329" name="Object 50"/>
            <p:cNvGraphicFramePr>
              <a:graphicFrameLocks noChangeAspect="1"/>
            </p:cNvGraphicFramePr>
            <p:nvPr/>
          </p:nvGraphicFramePr>
          <p:xfrm>
            <a:off x="2922" y="267"/>
            <a:ext cx="226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1" name="Equation" r:id="rId21" imgW="152268" imgH="164957" progId="Equation.3">
                    <p:embed/>
                  </p:oleObj>
                </mc:Choice>
                <mc:Fallback>
                  <p:oleObj name="Equation" r:id="rId21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267"/>
                          <a:ext cx="226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30" name="Object 51"/>
            <p:cNvGraphicFramePr>
              <a:graphicFrameLocks noChangeAspect="1"/>
            </p:cNvGraphicFramePr>
            <p:nvPr/>
          </p:nvGraphicFramePr>
          <p:xfrm>
            <a:off x="2904" y="989"/>
            <a:ext cx="263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2" name="Equation" r:id="rId22" imgW="177492" imgH="164814" progId="Equation.3">
                    <p:embed/>
                  </p:oleObj>
                </mc:Choice>
                <mc:Fallback>
                  <p:oleObj name="Equation" r:id="rId22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989"/>
                          <a:ext cx="263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31" name="Object 52"/>
            <p:cNvGraphicFramePr>
              <a:graphicFrameLocks noChangeAspect="1"/>
            </p:cNvGraphicFramePr>
            <p:nvPr/>
          </p:nvGraphicFramePr>
          <p:xfrm>
            <a:off x="4838" y="981"/>
            <a:ext cx="250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3" name="Equation" r:id="rId23" imgW="190417" imgH="241195" progId="Equation.3">
                    <p:embed/>
                  </p:oleObj>
                </mc:Choice>
                <mc:Fallback>
                  <p:oleObj name="Equation" r:id="rId23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" y="981"/>
                          <a:ext cx="250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32" name="Object 53"/>
            <p:cNvGraphicFramePr>
              <a:graphicFrameLocks noChangeAspect="1"/>
            </p:cNvGraphicFramePr>
            <p:nvPr/>
          </p:nvGraphicFramePr>
          <p:xfrm>
            <a:off x="4757" y="223"/>
            <a:ext cx="25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4" name="Equation" r:id="rId24" imgW="190500" imgH="228600" progId="Equation.3">
                    <p:embed/>
                  </p:oleObj>
                </mc:Choice>
                <mc:Fallback>
                  <p:oleObj name="Equation" r:id="rId24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7" y="223"/>
                          <a:ext cx="251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333" name="Group 54"/>
            <p:cNvGrpSpPr>
              <a:grpSpLocks/>
            </p:cNvGrpSpPr>
            <p:nvPr/>
          </p:nvGrpSpPr>
          <p:grpSpPr bwMode="auto">
            <a:xfrm>
              <a:off x="4240" y="480"/>
              <a:ext cx="80" cy="506"/>
              <a:chOff x="3964" y="483"/>
              <a:chExt cx="80" cy="506"/>
            </a:xfrm>
          </p:grpSpPr>
          <p:sp>
            <p:nvSpPr>
              <p:cNvPr id="55334" name="Oval 55"/>
              <p:cNvSpPr>
                <a:spLocks noChangeArrowheads="1"/>
              </p:cNvSpPr>
              <p:nvPr/>
            </p:nvSpPr>
            <p:spPr bwMode="auto">
              <a:xfrm>
                <a:off x="3964" y="483"/>
                <a:ext cx="80" cy="7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35" name="Oval 56"/>
              <p:cNvSpPr>
                <a:spLocks noChangeArrowheads="1"/>
              </p:cNvSpPr>
              <p:nvPr/>
            </p:nvSpPr>
            <p:spPr bwMode="auto">
              <a:xfrm>
                <a:off x="3964" y="917"/>
                <a:ext cx="8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36" name="Line 57"/>
              <p:cNvSpPr>
                <a:spLocks noChangeShapeType="1"/>
              </p:cNvSpPr>
              <p:nvPr/>
            </p:nvSpPr>
            <p:spPr bwMode="auto">
              <a:xfrm>
                <a:off x="4004" y="520"/>
                <a:ext cx="0" cy="39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graphicFrame>
        <p:nvGraphicFramePr>
          <p:cNvPr id="55302" name="Object 58"/>
          <p:cNvGraphicFramePr>
            <a:graphicFrameLocks noChangeAspect="1"/>
          </p:cNvGraphicFramePr>
          <p:nvPr/>
        </p:nvGraphicFramePr>
        <p:xfrm>
          <a:off x="1674814" y="2655889"/>
          <a:ext cx="987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Equation" r:id="rId25" imgW="368140" imgH="152334" progId="Equation.3">
                  <p:embed/>
                </p:oleObj>
              </mc:Choice>
              <mc:Fallback>
                <p:oleObj name="Equation" r:id="rId25" imgW="368140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4" y="2655889"/>
                        <a:ext cx="9874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59" name="Group 59"/>
          <p:cNvGrpSpPr>
            <a:grpSpLocks/>
          </p:cNvGrpSpPr>
          <p:nvPr/>
        </p:nvGrpSpPr>
        <p:grpSpPr bwMode="auto">
          <a:xfrm>
            <a:off x="1828800" y="4495800"/>
            <a:ext cx="1752600" cy="533400"/>
            <a:chOff x="192" y="2832"/>
            <a:chExt cx="1536" cy="528"/>
          </a:xfrm>
        </p:grpSpPr>
        <p:sp>
          <p:nvSpPr>
            <p:cNvPr id="55322" name="Line 60"/>
            <p:cNvSpPr>
              <a:spLocks noChangeShapeType="1"/>
            </p:cNvSpPr>
            <p:nvPr/>
          </p:nvSpPr>
          <p:spPr bwMode="auto">
            <a:xfrm>
              <a:off x="192" y="2832"/>
              <a:ext cx="1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5323" name="Line 61"/>
            <p:cNvSpPr>
              <a:spLocks noChangeShapeType="1"/>
            </p:cNvSpPr>
            <p:nvPr/>
          </p:nvSpPr>
          <p:spPr bwMode="auto">
            <a:xfrm>
              <a:off x="192" y="3360"/>
              <a:ext cx="1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5324" name="Rectangle 62"/>
            <p:cNvSpPr>
              <a:spLocks noChangeArrowheads="1"/>
            </p:cNvSpPr>
            <p:nvPr/>
          </p:nvSpPr>
          <p:spPr bwMode="auto">
            <a:xfrm>
              <a:off x="672" y="2832"/>
              <a:ext cx="57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325" name="Object 63"/>
            <p:cNvGraphicFramePr>
              <a:graphicFrameLocks noChangeAspect="1"/>
            </p:cNvGraphicFramePr>
            <p:nvPr/>
          </p:nvGraphicFramePr>
          <p:xfrm>
            <a:off x="768" y="2880"/>
            <a:ext cx="388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6" name="Equation" r:id="rId27" imgW="164885" imgH="164885" progId="Equation.3">
                    <p:embed/>
                  </p:oleObj>
                </mc:Choice>
                <mc:Fallback>
                  <p:oleObj name="Equation" r:id="rId27" imgW="164885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880"/>
                          <a:ext cx="388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64" name="Group 64"/>
          <p:cNvGrpSpPr>
            <a:grpSpLocks/>
          </p:cNvGrpSpPr>
          <p:nvPr/>
        </p:nvGrpSpPr>
        <p:grpSpPr bwMode="auto">
          <a:xfrm>
            <a:off x="4038600" y="4495800"/>
            <a:ext cx="6019800" cy="609600"/>
            <a:chOff x="1584" y="2832"/>
            <a:chExt cx="3792" cy="384"/>
          </a:xfrm>
        </p:grpSpPr>
        <p:graphicFrame>
          <p:nvGraphicFramePr>
            <p:cNvPr id="55305" name="Object 65"/>
            <p:cNvGraphicFramePr>
              <a:graphicFrameLocks noChangeAspect="1"/>
            </p:cNvGraphicFramePr>
            <p:nvPr/>
          </p:nvGraphicFramePr>
          <p:xfrm>
            <a:off x="1584" y="2976"/>
            <a:ext cx="24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7" name="Equation" r:id="rId29" imgW="126780" imgH="101424" progId="Equation.3">
                    <p:embed/>
                  </p:oleObj>
                </mc:Choice>
                <mc:Fallback>
                  <p:oleObj name="Equation" r:id="rId29" imgW="126780" imgH="1014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976"/>
                          <a:ext cx="240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306" name="Group 66"/>
            <p:cNvGrpSpPr>
              <a:grpSpLocks/>
            </p:cNvGrpSpPr>
            <p:nvPr/>
          </p:nvGrpSpPr>
          <p:grpSpPr bwMode="auto">
            <a:xfrm>
              <a:off x="3504" y="2832"/>
              <a:ext cx="1872" cy="384"/>
              <a:chOff x="2736" y="2736"/>
              <a:chExt cx="2496" cy="528"/>
            </a:xfrm>
          </p:grpSpPr>
          <p:grpSp>
            <p:nvGrpSpPr>
              <p:cNvPr id="55311" name="Group 67"/>
              <p:cNvGrpSpPr>
                <a:grpSpLocks/>
              </p:cNvGrpSpPr>
              <p:nvPr/>
            </p:nvGrpSpPr>
            <p:grpSpPr bwMode="auto">
              <a:xfrm>
                <a:off x="3696" y="2736"/>
                <a:ext cx="1536" cy="528"/>
                <a:chOff x="192" y="2832"/>
                <a:chExt cx="1536" cy="528"/>
              </a:xfrm>
            </p:grpSpPr>
            <p:sp>
              <p:nvSpPr>
                <p:cNvPr id="55318" name="Line 68"/>
                <p:cNvSpPr>
                  <a:spLocks noChangeShapeType="1"/>
                </p:cNvSpPr>
                <p:nvPr/>
              </p:nvSpPr>
              <p:spPr bwMode="auto">
                <a:xfrm>
                  <a:off x="192" y="2832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5319" name="Line 69"/>
                <p:cNvSpPr>
                  <a:spLocks noChangeShapeType="1"/>
                </p:cNvSpPr>
                <p:nvPr/>
              </p:nvSpPr>
              <p:spPr bwMode="auto">
                <a:xfrm>
                  <a:off x="192" y="3360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5320" name="Rectangle 70"/>
                <p:cNvSpPr>
                  <a:spLocks noChangeArrowheads="1"/>
                </p:cNvSpPr>
                <p:nvPr/>
              </p:nvSpPr>
              <p:spPr bwMode="auto">
                <a:xfrm>
                  <a:off x="672" y="2832"/>
                  <a:ext cx="576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55321" name="Object 71"/>
                <p:cNvGraphicFramePr>
                  <a:graphicFrameLocks noChangeAspect="1"/>
                </p:cNvGraphicFramePr>
                <p:nvPr/>
              </p:nvGraphicFramePr>
              <p:xfrm>
                <a:off x="768" y="2880"/>
                <a:ext cx="388" cy="3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48" name="Equation" r:id="rId31" imgW="164885" imgH="164885" progId="Equation.3">
                        <p:embed/>
                      </p:oleObj>
                    </mc:Choice>
                    <mc:Fallback>
                      <p:oleObj name="Equation" r:id="rId31" imgW="164885" imgH="16488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8" y="2880"/>
                              <a:ext cx="388" cy="3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5312" name="Group 72"/>
              <p:cNvGrpSpPr>
                <a:grpSpLocks/>
              </p:cNvGrpSpPr>
              <p:nvPr/>
            </p:nvGrpSpPr>
            <p:grpSpPr bwMode="auto">
              <a:xfrm>
                <a:off x="3648" y="2736"/>
                <a:ext cx="96" cy="528"/>
                <a:chOff x="1194" y="464"/>
                <a:chExt cx="76" cy="488"/>
              </a:xfrm>
            </p:grpSpPr>
            <p:sp>
              <p:nvSpPr>
                <p:cNvPr id="55315" name="Oval 73"/>
                <p:cNvSpPr>
                  <a:spLocks noChangeArrowheads="1"/>
                </p:cNvSpPr>
                <p:nvPr/>
              </p:nvSpPr>
              <p:spPr bwMode="auto">
                <a:xfrm>
                  <a:off x="1194" y="464"/>
                  <a:ext cx="76" cy="69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316" name="Oval 74"/>
                <p:cNvSpPr>
                  <a:spLocks noChangeArrowheads="1"/>
                </p:cNvSpPr>
                <p:nvPr/>
              </p:nvSpPr>
              <p:spPr bwMode="auto">
                <a:xfrm>
                  <a:off x="1194" y="882"/>
                  <a:ext cx="76" cy="7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317" name="Line 75"/>
                <p:cNvSpPr>
                  <a:spLocks noChangeShapeType="1"/>
                </p:cNvSpPr>
                <p:nvPr/>
              </p:nvSpPr>
              <p:spPr bwMode="auto">
                <a:xfrm>
                  <a:off x="1232" y="498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55313" name="Line 76"/>
              <p:cNvSpPr>
                <a:spLocks noChangeShapeType="1"/>
              </p:cNvSpPr>
              <p:nvPr/>
            </p:nvSpPr>
            <p:spPr bwMode="auto">
              <a:xfrm>
                <a:off x="2784" y="273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5314" name="Line 77"/>
              <p:cNvSpPr>
                <a:spLocks noChangeShapeType="1"/>
              </p:cNvSpPr>
              <p:nvPr/>
            </p:nvSpPr>
            <p:spPr bwMode="auto">
              <a:xfrm>
                <a:off x="2736" y="321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5307" name="Object 78"/>
            <p:cNvGraphicFramePr>
              <a:graphicFrameLocks noChangeAspect="1"/>
            </p:cNvGraphicFramePr>
            <p:nvPr/>
          </p:nvGraphicFramePr>
          <p:xfrm>
            <a:off x="3120" y="2928"/>
            <a:ext cx="23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9" name="Equation" r:id="rId32" imgW="139700" imgH="139700" progId="Equation.3">
                    <p:embed/>
                  </p:oleObj>
                </mc:Choice>
                <mc:Fallback>
                  <p:oleObj name="Equation" r:id="rId32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928"/>
                          <a:ext cx="23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308" name="Group 79"/>
            <p:cNvGrpSpPr>
              <a:grpSpLocks/>
            </p:cNvGrpSpPr>
            <p:nvPr/>
          </p:nvGrpSpPr>
          <p:grpSpPr bwMode="auto">
            <a:xfrm>
              <a:off x="2112" y="2880"/>
              <a:ext cx="768" cy="336"/>
              <a:chOff x="2400" y="2832"/>
              <a:chExt cx="1008" cy="432"/>
            </a:xfrm>
          </p:grpSpPr>
          <p:sp>
            <p:nvSpPr>
              <p:cNvPr id="55309" name="Line 80"/>
              <p:cNvSpPr>
                <a:spLocks noChangeShapeType="1"/>
              </p:cNvSpPr>
              <p:nvPr/>
            </p:nvSpPr>
            <p:spPr bwMode="auto">
              <a:xfrm>
                <a:off x="2400" y="283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5310" name="Line 81"/>
              <p:cNvSpPr>
                <a:spLocks noChangeShapeType="1"/>
              </p:cNvSpPr>
              <p:nvPr/>
            </p:nvSpPr>
            <p:spPr bwMode="auto">
              <a:xfrm>
                <a:off x="2400" y="326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58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581401" y="0"/>
            <a:ext cx="3768725" cy="1752600"/>
            <a:chOff x="1322" y="202"/>
            <a:chExt cx="2616" cy="1454"/>
          </a:xfrm>
        </p:grpSpPr>
        <p:sp>
          <p:nvSpPr>
            <p:cNvPr id="56364" name="Line 3"/>
            <p:cNvSpPr>
              <a:spLocks noChangeShapeType="1"/>
            </p:cNvSpPr>
            <p:nvPr/>
          </p:nvSpPr>
          <p:spPr bwMode="auto">
            <a:xfrm>
              <a:off x="1392" y="62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6365" name="Line 4"/>
            <p:cNvSpPr>
              <a:spLocks noChangeShapeType="1"/>
            </p:cNvSpPr>
            <p:nvPr/>
          </p:nvSpPr>
          <p:spPr bwMode="auto">
            <a:xfrm>
              <a:off x="1440" y="120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6366" name="Oval 5"/>
            <p:cNvSpPr>
              <a:spLocks noChangeArrowheads="1"/>
            </p:cNvSpPr>
            <p:nvPr/>
          </p:nvSpPr>
          <p:spPr bwMode="auto">
            <a:xfrm>
              <a:off x="2592" y="57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67" name="Oval 6"/>
            <p:cNvSpPr>
              <a:spLocks noChangeArrowheads="1"/>
            </p:cNvSpPr>
            <p:nvPr/>
          </p:nvSpPr>
          <p:spPr bwMode="auto">
            <a:xfrm>
              <a:off x="2592" y="115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68" name="Line 7"/>
            <p:cNvSpPr>
              <a:spLocks noChangeShapeType="1"/>
            </p:cNvSpPr>
            <p:nvPr/>
          </p:nvSpPr>
          <p:spPr bwMode="auto">
            <a:xfrm>
              <a:off x="2640" y="624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6369" name="Object 8"/>
            <p:cNvGraphicFramePr>
              <a:graphicFrameLocks noChangeAspect="1"/>
            </p:cNvGraphicFramePr>
            <p:nvPr/>
          </p:nvGraphicFramePr>
          <p:xfrm>
            <a:off x="1344" y="288"/>
            <a:ext cx="27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58" name="Equation" r:id="rId3" imgW="152268" imgH="164957" progId="Equation.3">
                    <p:embed/>
                  </p:oleObj>
                </mc:Choice>
                <mc:Fallback>
                  <p:oleObj name="Equation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88"/>
                          <a:ext cx="27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70" name="Object 9"/>
            <p:cNvGraphicFramePr>
              <a:graphicFrameLocks noChangeAspect="1"/>
            </p:cNvGraphicFramePr>
            <p:nvPr/>
          </p:nvGraphicFramePr>
          <p:xfrm>
            <a:off x="1322" y="1248"/>
            <a:ext cx="315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59" name="Equation" r:id="rId5" imgW="177492" imgH="164814" progId="Equation.3">
                    <p:embed/>
                  </p:oleObj>
                </mc:Choice>
                <mc:Fallback>
                  <p:oleObj name="Equation" r:id="rId5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" y="1248"/>
                          <a:ext cx="315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71" name="Object 10"/>
            <p:cNvGraphicFramePr>
              <a:graphicFrameLocks noChangeAspect="1"/>
            </p:cNvGraphicFramePr>
            <p:nvPr/>
          </p:nvGraphicFramePr>
          <p:xfrm>
            <a:off x="2496" y="1296"/>
            <a:ext cx="28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0" name="Equation" r:id="rId7" imgW="177646" imgH="228402" progId="Equation.3">
                    <p:embed/>
                  </p:oleObj>
                </mc:Choice>
                <mc:Fallback>
                  <p:oleObj name="Equation" r:id="rId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96"/>
                          <a:ext cx="28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72" name="Object 11"/>
            <p:cNvGraphicFramePr>
              <a:graphicFrameLocks noChangeAspect="1"/>
            </p:cNvGraphicFramePr>
            <p:nvPr/>
          </p:nvGraphicFramePr>
          <p:xfrm>
            <a:off x="3638" y="1238"/>
            <a:ext cx="300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1" name="Equation" r:id="rId9" imgW="190417" imgH="241195" progId="Equation.3">
                    <p:embed/>
                  </p:oleObj>
                </mc:Choice>
                <mc:Fallback>
                  <p:oleObj name="Equation" r:id="rId9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" y="1238"/>
                          <a:ext cx="300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73" name="Object 12"/>
            <p:cNvGraphicFramePr>
              <a:graphicFrameLocks noChangeAspect="1"/>
            </p:cNvGraphicFramePr>
            <p:nvPr/>
          </p:nvGraphicFramePr>
          <p:xfrm>
            <a:off x="2496" y="202"/>
            <a:ext cx="28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2" name="Equation" r:id="rId11" imgW="177569" imgH="215619" progId="Equation.3">
                    <p:embed/>
                  </p:oleObj>
                </mc:Choice>
                <mc:Fallback>
                  <p:oleObj name="Equation" r:id="rId11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02"/>
                          <a:ext cx="280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74" name="Object 13"/>
            <p:cNvGraphicFramePr>
              <a:graphicFrameLocks noChangeAspect="1"/>
            </p:cNvGraphicFramePr>
            <p:nvPr/>
          </p:nvGraphicFramePr>
          <p:xfrm>
            <a:off x="3542" y="230"/>
            <a:ext cx="30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3" name="Equation" r:id="rId13" imgW="190500" imgH="228600" progId="Equation.3">
                    <p:embed/>
                  </p:oleObj>
                </mc:Choice>
                <mc:Fallback>
                  <p:oleObj name="Equation" r:id="rId1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230"/>
                          <a:ext cx="30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8912" name="Object 16"/>
          <p:cNvGraphicFramePr>
            <a:graphicFrameLocks noChangeAspect="1"/>
          </p:cNvGraphicFramePr>
          <p:nvPr/>
        </p:nvGraphicFramePr>
        <p:xfrm>
          <a:off x="1487488" y="2667000"/>
          <a:ext cx="9142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משוואה" r:id="rId15" imgW="4699000" imgH="279400" progId="Equation.3">
                  <p:embed/>
                </p:oleObj>
              </mc:Choice>
              <mc:Fallback>
                <p:oleObj name="משוואה" r:id="rId15" imgW="469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667000"/>
                        <a:ext cx="9142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8" name="Object 22"/>
          <p:cNvGraphicFramePr>
            <a:graphicFrameLocks noChangeAspect="1"/>
          </p:cNvGraphicFramePr>
          <p:nvPr/>
        </p:nvGraphicFramePr>
        <p:xfrm>
          <a:off x="4437064" y="1752600"/>
          <a:ext cx="7445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משוואה" r:id="rId17" imgW="203112" imgH="228501" progId="Equation.3">
                  <p:embed/>
                </p:oleObj>
              </mc:Choice>
              <mc:Fallback>
                <p:oleObj name="משוואה" r:id="rId17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4" y="1752600"/>
                        <a:ext cx="7445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921" name="Group 25"/>
          <p:cNvGrpSpPr>
            <a:grpSpLocks/>
          </p:cNvGrpSpPr>
          <p:nvPr/>
        </p:nvGrpSpPr>
        <p:grpSpPr bwMode="auto">
          <a:xfrm>
            <a:off x="5245100" y="1828801"/>
            <a:ext cx="2298700" cy="658813"/>
            <a:chOff x="960" y="1169"/>
            <a:chExt cx="1448" cy="415"/>
          </a:xfrm>
        </p:grpSpPr>
        <p:graphicFrame>
          <p:nvGraphicFramePr>
            <p:cNvPr id="56362" name="Object 23"/>
            <p:cNvGraphicFramePr>
              <a:graphicFrameLocks noChangeAspect="1"/>
            </p:cNvGraphicFramePr>
            <p:nvPr/>
          </p:nvGraphicFramePr>
          <p:xfrm>
            <a:off x="960" y="1210"/>
            <a:ext cx="816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6" name="משוואה" r:id="rId19" imgW="190417" imgH="152334" progId="Equation.3">
                    <p:embed/>
                  </p:oleObj>
                </mc:Choice>
                <mc:Fallback>
                  <p:oleObj name="משוואה" r:id="rId19" imgW="190417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210"/>
                          <a:ext cx="816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63" name="Object 24"/>
            <p:cNvGraphicFramePr>
              <a:graphicFrameLocks noChangeAspect="1"/>
            </p:cNvGraphicFramePr>
            <p:nvPr/>
          </p:nvGraphicFramePr>
          <p:xfrm>
            <a:off x="1488" y="1169"/>
            <a:ext cx="920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7" name="משוואה" r:id="rId21" imgW="393359" imgH="177646" progId="Equation.3">
                    <p:embed/>
                  </p:oleObj>
                </mc:Choice>
                <mc:Fallback>
                  <p:oleObj name="משוואה" r:id="rId21" imgW="39335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169"/>
                          <a:ext cx="920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926" name="Group 30"/>
          <p:cNvGrpSpPr>
            <a:grpSpLocks/>
          </p:cNvGrpSpPr>
          <p:nvPr/>
        </p:nvGrpSpPr>
        <p:grpSpPr bwMode="auto">
          <a:xfrm>
            <a:off x="1905000" y="3276600"/>
            <a:ext cx="7410450" cy="1085850"/>
            <a:chOff x="240" y="2064"/>
            <a:chExt cx="4668" cy="684"/>
          </a:xfrm>
        </p:grpSpPr>
        <p:graphicFrame>
          <p:nvGraphicFramePr>
            <p:cNvPr id="56360" name="Object 28"/>
            <p:cNvGraphicFramePr>
              <a:graphicFrameLocks noChangeAspect="1"/>
            </p:cNvGraphicFramePr>
            <p:nvPr/>
          </p:nvGraphicFramePr>
          <p:xfrm>
            <a:off x="240" y="2064"/>
            <a:ext cx="2336" cy="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8" name="Equation" r:id="rId23" imgW="1562100" imgH="457200" progId="Equation.3">
                    <p:embed/>
                  </p:oleObj>
                </mc:Choice>
                <mc:Fallback>
                  <p:oleObj name="Equation" r:id="rId23" imgW="1562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064"/>
                          <a:ext cx="2336" cy="6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61" name="Object 29"/>
            <p:cNvGraphicFramePr>
              <a:graphicFrameLocks noChangeAspect="1"/>
            </p:cNvGraphicFramePr>
            <p:nvPr/>
          </p:nvGraphicFramePr>
          <p:xfrm>
            <a:off x="3120" y="2160"/>
            <a:ext cx="1788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9" name="Equation" r:id="rId25" imgW="1104900" imgH="254000" progId="Equation.3">
                    <p:embed/>
                  </p:oleObj>
                </mc:Choice>
                <mc:Fallback>
                  <p:oleObj name="Equation" r:id="rId25" imgW="11049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160"/>
                          <a:ext cx="1788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8927" name="Object 31"/>
          <p:cNvGraphicFramePr>
            <a:graphicFrameLocks noChangeAspect="1"/>
          </p:cNvGraphicFramePr>
          <p:nvPr/>
        </p:nvGraphicFramePr>
        <p:xfrm>
          <a:off x="1906589" y="4322764"/>
          <a:ext cx="15271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משוואה" r:id="rId27" imgW="520474" imgH="253890" progId="Equation.3">
                  <p:embed/>
                </p:oleObj>
              </mc:Choice>
              <mc:Fallback>
                <p:oleObj name="משוואה" r:id="rId27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9" y="4322764"/>
                        <a:ext cx="1527175" cy="744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28" name="Object 32"/>
          <p:cNvGraphicFramePr>
            <a:graphicFrameLocks noChangeAspect="1"/>
          </p:cNvGraphicFramePr>
          <p:nvPr/>
        </p:nvGraphicFramePr>
        <p:xfrm>
          <a:off x="4419600" y="5867401"/>
          <a:ext cx="16383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משוואה" r:id="rId29" imgW="558800" imgH="228600" progId="Equation.3">
                  <p:embed/>
                </p:oleObj>
              </mc:Choice>
              <mc:Fallback>
                <p:oleObj name="משוואה" r:id="rId29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867401"/>
                        <a:ext cx="1638300" cy="6699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29" name="Object 33"/>
          <p:cNvGraphicFramePr>
            <a:graphicFrameLocks noChangeAspect="1"/>
          </p:cNvGraphicFramePr>
          <p:nvPr/>
        </p:nvGraphicFramePr>
        <p:xfrm>
          <a:off x="6705600" y="5613400"/>
          <a:ext cx="2667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משוואה" r:id="rId31" imgW="558800" imgH="228600" progId="Equation.3">
                  <p:embed/>
                </p:oleObj>
              </mc:Choice>
              <mc:Fallback>
                <p:oleObj name="משוואה" r:id="rId31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13400"/>
                        <a:ext cx="2667000" cy="1092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30" name="Object 34"/>
          <p:cNvGraphicFramePr>
            <a:graphicFrameLocks noChangeAspect="1"/>
          </p:cNvGraphicFramePr>
          <p:nvPr/>
        </p:nvGraphicFramePr>
        <p:xfrm>
          <a:off x="1679576" y="5167314"/>
          <a:ext cx="197326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משוואה" r:id="rId33" imgW="672808" imgH="431613" progId="Equation.3">
                  <p:embed/>
                </p:oleObj>
              </mc:Choice>
              <mc:Fallback>
                <p:oleObj name="משוואה" r:id="rId33" imgW="67280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6" y="5167314"/>
                        <a:ext cx="1973263" cy="12668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960" name="Group 64"/>
          <p:cNvGrpSpPr>
            <a:grpSpLocks/>
          </p:cNvGrpSpPr>
          <p:nvPr/>
        </p:nvGrpSpPr>
        <p:grpSpPr bwMode="auto">
          <a:xfrm>
            <a:off x="4648200" y="4343400"/>
            <a:ext cx="2495550" cy="927100"/>
            <a:chOff x="1968" y="2736"/>
            <a:chExt cx="1572" cy="584"/>
          </a:xfrm>
        </p:grpSpPr>
        <p:grpSp>
          <p:nvGrpSpPr>
            <p:cNvPr id="56356" name="Group 38"/>
            <p:cNvGrpSpPr>
              <a:grpSpLocks/>
            </p:cNvGrpSpPr>
            <p:nvPr/>
          </p:nvGrpSpPr>
          <p:grpSpPr bwMode="auto">
            <a:xfrm>
              <a:off x="1968" y="2784"/>
              <a:ext cx="1572" cy="529"/>
              <a:chOff x="2160" y="2773"/>
              <a:chExt cx="1572" cy="529"/>
            </a:xfrm>
          </p:grpSpPr>
          <p:graphicFrame>
            <p:nvGraphicFramePr>
              <p:cNvPr id="56358" name="Object 35"/>
              <p:cNvGraphicFramePr>
                <a:graphicFrameLocks noChangeAspect="1"/>
              </p:cNvGraphicFramePr>
              <p:nvPr/>
            </p:nvGraphicFramePr>
            <p:xfrm>
              <a:off x="2160" y="2773"/>
              <a:ext cx="528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4" name="משוואה" r:id="rId35" imgW="253780" imgH="253780" progId="Equation.3">
                      <p:embed/>
                    </p:oleObj>
                  </mc:Choice>
                  <mc:Fallback>
                    <p:oleObj name="משוואה" r:id="rId35" imgW="253780" imgH="2537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2773"/>
                            <a:ext cx="528" cy="528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359" name="Object 36"/>
              <p:cNvGraphicFramePr>
                <a:graphicFrameLocks noChangeAspect="1"/>
              </p:cNvGraphicFramePr>
              <p:nvPr/>
            </p:nvGraphicFramePr>
            <p:xfrm>
              <a:off x="3168" y="2788"/>
              <a:ext cx="564" cy="5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5" name="משוואה" r:id="rId37" imgW="279279" imgH="253890" progId="Equation.3">
                      <p:embed/>
                    </p:oleObj>
                  </mc:Choice>
                  <mc:Fallback>
                    <p:oleObj name="משוואה" r:id="rId37" imgW="279279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788"/>
                            <a:ext cx="564" cy="514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6357" name="Object 37"/>
            <p:cNvGraphicFramePr>
              <a:graphicFrameLocks noChangeAspect="1"/>
            </p:cNvGraphicFramePr>
            <p:nvPr/>
          </p:nvGraphicFramePr>
          <p:xfrm>
            <a:off x="2592" y="2736"/>
            <a:ext cx="375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6" name="משוואה" r:id="rId39" imgW="114102" imgH="177492" progId="Equation.3">
                    <p:embed/>
                  </p:oleObj>
                </mc:Choice>
                <mc:Fallback>
                  <p:oleObj name="משוואה" r:id="rId39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736"/>
                          <a:ext cx="375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937" name="Group 41"/>
          <p:cNvGrpSpPr>
            <a:grpSpLocks/>
          </p:cNvGrpSpPr>
          <p:nvPr/>
        </p:nvGrpSpPr>
        <p:grpSpPr bwMode="auto">
          <a:xfrm>
            <a:off x="5334000" y="4419600"/>
            <a:ext cx="1022350" cy="838200"/>
            <a:chOff x="4252" y="432"/>
            <a:chExt cx="644" cy="528"/>
          </a:xfrm>
        </p:grpSpPr>
        <p:sp>
          <p:nvSpPr>
            <p:cNvPr id="56354" name="Rectangle 39"/>
            <p:cNvSpPr>
              <a:spLocks noChangeArrowheads="1"/>
            </p:cNvSpPr>
            <p:nvPr/>
          </p:nvSpPr>
          <p:spPr bwMode="auto">
            <a:xfrm>
              <a:off x="4320" y="432"/>
              <a:ext cx="52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355" name="Object 40"/>
            <p:cNvGraphicFramePr>
              <a:graphicFrameLocks noChangeAspect="1"/>
            </p:cNvGraphicFramePr>
            <p:nvPr/>
          </p:nvGraphicFramePr>
          <p:xfrm>
            <a:off x="4252" y="528"/>
            <a:ext cx="644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7" name="משוואה" r:id="rId41" imgW="215526" imgH="126780" progId="Equation.3">
                    <p:embed/>
                  </p:oleObj>
                </mc:Choice>
                <mc:Fallback>
                  <p:oleObj name="משוואה" r:id="rId41" imgW="215526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528"/>
                          <a:ext cx="644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939" name="Group 43"/>
          <p:cNvGrpSpPr>
            <a:grpSpLocks/>
          </p:cNvGrpSpPr>
          <p:nvPr/>
        </p:nvGrpSpPr>
        <p:grpSpPr bwMode="auto">
          <a:xfrm>
            <a:off x="7848600" y="4419600"/>
            <a:ext cx="2590800" cy="1066800"/>
            <a:chOff x="2160" y="2592"/>
            <a:chExt cx="2736" cy="816"/>
          </a:xfrm>
        </p:grpSpPr>
        <p:grpSp>
          <p:nvGrpSpPr>
            <p:cNvPr id="56335" name="Group 44"/>
            <p:cNvGrpSpPr>
              <a:grpSpLocks/>
            </p:cNvGrpSpPr>
            <p:nvPr/>
          </p:nvGrpSpPr>
          <p:grpSpPr bwMode="auto">
            <a:xfrm>
              <a:off x="2160" y="2592"/>
              <a:ext cx="2736" cy="528"/>
              <a:chOff x="1296" y="1728"/>
              <a:chExt cx="2976" cy="288"/>
            </a:xfrm>
          </p:grpSpPr>
          <p:grpSp>
            <p:nvGrpSpPr>
              <p:cNvPr id="56339" name="Group 45"/>
              <p:cNvGrpSpPr>
                <a:grpSpLocks/>
              </p:cNvGrpSpPr>
              <p:nvPr/>
            </p:nvGrpSpPr>
            <p:grpSpPr bwMode="auto">
              <a:xfrm>
                <a:off x="1968" y="1728"/>
                <a:ext cx="528" cy="288"/>
                <a:chOff x="576" y="1728"/>
                <a:chExt cx="528" cy="288"/>
              </a:xfrm>
            </p:grpSpPr>
            <p:sp>
              <p:nvSpPr>
                <p:cNvPr id="56352" name="Freeform 46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6353" name="Freeform 47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56340" name="Group 48"/>
              <p:cNvGrpSpPr>
                <a:grpSpLocks/>
              </p:cNvGrpSpPr>
              <p:nvPr/>
            </p:nvGrpSpPr>
            <p:grpSpPr bwMode="auto">
              <a:xfrm>
                <a:off x="2496" y="1728"/>
                <a:ext cx="528" cy="288"/>
                <a:chOff x="576" y="1728"/>
                <a:chExt cx="528" cy="288"/>
              </a:xfrm>
            </p:grpSpPr>
            <p:sp>
              <p:nvSpPr>
                <p:cNvPr id="56350" name="Freeform 49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6351" name="Freeform 50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56341" name="Group 51"/>
              <p:cNvGrpSpPr>
                <a:grpSpLocks/>
              </p:cNvGrpSpPr>
              <p:nvPr/>
            </p:nvGrpSpPr>
            <p:grpSpPr bwMode="auto">
              <a:xfrm>
                <a:off x="3024" y="1728"/>
                <a:ext cx="576" cy="288"/>
                <a:chOff x="576" y="1728"/>
                <a:chExt cx="528" cy="288"/>
              </a:xfrm>
            </p:grpSpPr>
            <p:sp>
              <p:nvSpPr>
                <p:cNvPr id="56348" name="Freeform 52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6349" name="Freeform 53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56342" name="Group 54"/>
              <p:cNvGrpSpPr>
                <a:grpSpLocks/>
              </p:cNvGrpSpPr>
              <p:nvPr/>
            </p:nvGrpSpPr>
            <p:grpSpPr bwMode="auto">
              <a:xfrm>
                <a:off x="3600" y="1728"/>
                <a:ext cx="672" cy="288"/>
                <a:chOff x="576" y="1728"/>
                <a:chExt cx="528" cy="288"/>
              </a:xfrm>
            </p:grpSpPr>
            <p:sp>
              <p:nvSpPr>
                <p:cNvPr id="56346" name="Freeform 55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6347" name="Freeform 56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56343" name="Group 57"/>
              <p:cNvGrpSpPr>
                <a:grpSpLocks/>
              </p:cNvGrpSpPr>
              <p:nvPr/>
            </p:nvGrpSpPr>
            <p:grpSpPr bwMode="auto">
              <a:xfrm>
                <a:off x="1296" y="1728"/>
                <a:ext cx="672" cy="288"/>
                <a:chOff x="576" y="1728"/>
                <a:chExt cx="528" cy="288"/>
              </a:xfrm>
            </p:grpSpPr>
            <p:sp>
              <p:nvSpPr>
                <p:cNvPr id="56344" name="Freeform 58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6345" name="Freeform 59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sp>
          <p:nvSpPr>
            <p:cNvPr id="56336" name="Line 60"/>
            <p:cNvSpPr>
              <a:spLocks noChangeShapeType="1"/>
            </p:cNvSpPr>
            <p:nvPr/>
          </p:nvSpPr>
          <p:spPr bwMode="auto">
            <a:xfrm flipH="1">
              <a:off x="220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6337" name="Line 61"/>
            <p:cNvSpPr>
              <a:spLocks noChangeShapeType="1"/>
            </p:cNvSpPr>
            <p:nvPr/>
          </p:nvSpPr>
          <p:spPr bwMode="auto">
            <a:xfrm>
              <a:off x="2736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6338" name="Object 62"/>
            <p:cNvGraphicFramePr>
              <a:graphicFrameLocks noChangeAspect="1"/>
            </p:cNvGraphicFramePr>
            <p:nvPr/>
          </p:nvGraphicFramePr>
          <p:xfrm>
            <a:off x="2496" y="3120"/>
            <a:ext cx="22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8" name="Equation" r:id="rId43" imgW="139579" imgH="177646" progId="Equation.3">
                    <p:embed/>
                  </p:oleObj>
                </mc:Choice>
                <mc:Fallback>
                  <p:oleObj name="Equation" r:id="rId43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120"/>
                          <a:ext cx="22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8959" name="Freeform 63"/>
          <p:cNvSpPr>
            <a:spLocks/>
          </p:cNvSpPr>
          <p:nvPr/>
        </p:nvSpPr>
        <p:spPr bwMode="auto">
          <a:xfrm>
            <a:off x="7894638" y="4483101"/>
            <a:ext cx="2430462" cy="460375"/>
          </a:xfrm>
          <a:custGeom>
            <a:avLst/>
            <a:gdLst>
              <a:gd name="T0" fmla="*/ 2147483646 w 2568"/>
              <a:gd name="T1" fmla="*/ 2147483646 h 353"/>
              <a:gd name="T2" fmla="*/ 2147483646 w 2568"/>
              <a:gd name="T3" fmla="*/ 2147483646 h 353"/>
              <a:gd name="T4" fmla="*/ 2147483646 w 2568"/>
              <a:gd name="T5" fmla="*/ 2147483646 h 353"/>
              <a:gd name="T6" fmla="*/ 2147483646 w 2568"/>
              <a:gd name="T7" fmla="*/ 2147483646 h 353"/>
              <a:gd name="T8" fmla="*/ 2147483646 w 2568"/>
              <a:gd name="T9" fmla="*/ 2147483646 h 353"/>
              <a:gd name="T10" fmla="*/ 2147483646 w 2568"/>
              <a:gd name="T11" fmla="*/ 2147483646 h 353"/>
              <a:gd name="T12" fmla="*/ 2147483646 w 2568"/>
              <a:gd name="T13" fmla="*/ 2147483646 h 353"/>
              <a:gd name="T14" fmla="*/ 2147483646 w 2568"/>
              <a:gd name="T15" fmla="*/ 2147483646 h 353"/>
              <a:gd name="T16" fmla="*/ 2147483646 w 2568"/>
              <a:gd name="T17" fmla="*/ 2147483646 h 353"/>
              <a:gd name="T18" fmla="*/ 2147483646 w 2568"/>
              <a:gd name="T19" fmla="*/ 2147483646 h 353"/>
              <a:gd name="T20" fmla="*/ 2147483646 w 2568"/>
              <a:gd name="T21" fmla="*/ 2147483646 h 353"/>
              <a:gd name="T22" fmla="*/ 2147483646 w 2568"/>
              <a:gd name="T23" fmla="*/ 2147483646 h 3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68" h="353">
                <a:moveTo>
                  <a:pt x="41" y="25"/>
                </a:moveTo>
                <a:cubicBezTo>
                  <a:pt x="154" y="82"/>
                  <a:pt x="0" y="0"/>
                  <a:pt x="101" y="68"/>
                </a:cubicBezTo>
                <a:cubicBezTo>
                  <a:pt x="122" y="82"/>
                  <a:pt x="163" y="87"/>
                  <a:pt x="187" y="94"/>
                </a:cubicBezTo>
                <a:cubicBezTo>
                  <a:pt x="263" y="115"/>
                  <a:pt x="332" y="130"/>
                  <a:pt x="411" y="137"/>
                </a:cubicBezTo>
                <a:cubicBezTo>
                  <a:pt x="467" y="150"/>
                  <a:pt x="525" y="154"/>
                  <a:pt x="582" y="163"/>
                </a:cubicBezTo>
                <a:cubicBezTo>
                  <a:pt x="710" y="202"/>
                  <a:pt x="846" y="213"/>
                  <a:pt x="978" y="231"/>
                </a:cubicBezTo>
                <a:cubicBezTo>
                  <a:pt x="1042" y="253"/>
                  <a:pt x="1109" y="255"/>
                  <a:pt x="1176" y="266"/>
                </a:cubicBezTo>
                <a:cubicBezTo>
                  <a:pt x="1329" y="291"/>
                  <a:pt x="1486" y="300"/>
                  <a:pt x="1640" y="309"/>
                </a:cubicBezTo>
                <a:cubicBezTo>
                  <a:pt x="1829" y="353"/>
                  <a:pt x="2007" y="339"/>
                  <a:pt x="2207" y="343"/>
                </a:cubicBezTo>
                <a:cubicBezTo>
                  <a:pt x="2312" y="353"/>
                  <a:pt x="2412" y="347"/>
                  <a:pt x="2517" y="335"/>
                </a:cubicBezTo>
                <a:cubicBezTo>
                  <a:pt x="2526" y="332"/>
                  <a:pt x="2535" y="330"/>
                  <a:pt x="2543" y="326"/>
                </a:cubicBezTo>
                <a:cubicBezTo>
                  <a:pt x="2552" y="321"/>
                  <a:pt x="2568" y="309"/>
                  <a:pt x="2568" y="309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83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2362201" y="2514600"/>
          <a:ext cx="74771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משוואה" r:id="rId3" imgW="1637589" imgH="253890" progId="Equation.3">
                  <p:embed/>
                </p:oleObj>
              </mc:Choice>
              <mc:Fallback>
                <p:oleObj name="משוואה" r:id="rId3" imgW="163758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2514600"/>
                        <a:ext cx="7477125" cy="1157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4"/>
          <p:cNvGraphicFramePr>
            <a:graphicFrameLocks noChangeAspect="1"/>
          </p:cNvGraphicFramePr>
          <p:nvPr/>
        </p:nvGraphicFramePr>
        <p:xfrm>
          <a:off x="1524000" y="381000"/>
          <a:ext cx="909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משוואה" r:id="rId3" imgW="4673600" imgH="279400" progId="Equation.3">
                  <p:embed/>
                </p:oleObj>
              </mc:Choice>
              <mc:Fallback>
                <p:oleObj name="משוואה" r:id="rId3" imgW="4673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909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5"/>
          <p:cNvGraphicFramePr>
            <a:graphicFrameLocks noChangeAspect="1"/>
          </p:cNvGraphicFramePr>
          <p:nvPr/>
        </p:nvGraphicFramePr>
        <p:xfrm>
          <a:off x="4178300" y="990600"/>
          <a:ext cx="3568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משוואה" r:id="rId5" imgW="1637589" imgH="253890" progId="Equation.3">
                  <p:embed/>
                </p:oleObj>
              </mc:Choice>
              <mc:Fallback>
                <p:oleObj name="משוואה" r:id="rId5" imgW="163758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990600"/>
                        <a:ext cx="3568700" cy="552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4800600" y="2438400"/>
          <a:ext cx="2133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7" imgW="952087" imgH="241195" progId="Equation.3">
                  <p:embed/>
                </p:oleObj>
              </mc:Choice>
              <mc:Fallback>
                <p:oleObj name="Equation" r:id="rId7" imgW="95208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21336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2924175" y="3276600"/>
          <a:ext cx="55514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משוואה" r:id="rId9" imgW="2286000" imgH="292100" progId="Equation.3">
                  <p:embed/>
                </p:oleObj>
              </mc:Choice>
              <mc:Fallback>
                <p:oleObj name="משוואה" r:id="rId9" imgW="2286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276600"/>
                        <a:ext cx="55514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43" name="Object 71"/>
          <p:cNvGraphicFramePr>
            <a:graphicFrameLocks noChangeAspect="1"/>
          </p:cNvGraphicFramePr>
          <p:nvPr/>
        </p:nvGraphicFramePr>
        <p:xfrm>
          <a:off x="2470150" y="1676400"/>
          <a:ext cx="7634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משוואה" r:id="rId11" imgW="3924300" imgH="279400" progId="Equation.3">
                  <p:embed/>
                </p:oleObj>
              </mc:Choice>
              <mc:Fallback>
                <p:oleObj name="משוואה" r:id="rId11" imgW="3924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1676400"/>
                        <a:ext cx="76342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944" name="Group 72"/>
          <p:cNvGrpSpPr>
            <a:grpSpLocks/>
          </p:cNvGrpSpPr>
          <p:nvPr/>
        </p:nvGrpSpPr>
        <p:grpSpPr bwMode="auto">
          <a:xfrm>
            <a:off x="3505200" y="4121150"/>
            <a:ext cx="4198938" cy="1670050"/>
            <a:chOff x="43" y="240"/>
            <a:chExt cx="2645" cy="1052"/>
          </a:xfrm>
        </p:grpSpPr>
        <p:grpSp>
          <p:nvGrpSpPr>
            <p:cNvPr id="58376" name="Group 73"/>
            <p:cNvGrpSpPr>
              <a:grpSpLocks/>
            </p:cNvGrpSpPr>
            <p:nvPr/>
          </p:nvGrpSpPr>
          <p:grpSpPr bwMode="auto">
            <a:xfrm>
              <a:off x="144" y="528"/>
              <a:ext cx="768" cy="432"/>
              <a:chOff x="0" y="528"/>
              <a:chExt cx="768" cy="432"/>
            </a:xfrm>
          </p:grpSpPr>
          <p:sp>
            <p:nvSpPr>
              <p:cNvPr id="58384" name="Line 74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8385" name="Line 75"/>
              <p:cNvSpPr>
                <a:spLocks noChangeShapeType="1"/>
              </p:cNvSpPr>
              <p:nvPr/>
            </p:nvSpPr>
            <p:spPr bwMode="auto">
              <a:xfrm>
                <a:off x="0" y="96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8377" name="Object 76"/>
            <p:cNvGraphicFramePr>
              <a:graphicFrameLocks noChangeAspect="1"/>
            </p:cNvGraphicFramePr>
            <p:nvPr/>
          </p:nvGraphicFramePr>
          <p:xfrm>
            <a:off x="44" y="288"/>
            <a:ext cx="226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1" name="משוואה" r:id="rId13" imgW="152268" imgH="164957" progId="Equation.3">
                    <p:embed/>
                  </p:oleObj>
                </mc:Choice>
                <mc:Fallback>
                  <p:oleObj name="משוואה" r:id="rId1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" y="288"/>
                          <a:ext cx="226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8" name="Object 77"/>
            <p:cNvGraphicFramePr>
              <a:graphicFrameLocks noChangeAspect="1"/>
            </p:cNvGraphicFramePr>
            <p:nvPr/>
          </p:nvGraphicFramePr>
          <p:xfrm>
            <a:off x="829" y="240"/>
            <a:ext cx="291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2" name="משוואה" r:id="rId15" imgW="190500" imgH="228600" progId="Equation.3">
                    <p:embed/>
                  </p:oleObj>
                </mc:Choice>
                <mc:Fallback>
                  <p:oleObj name="משוואה" r:id="rId15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" y="240"/>
                          <a:ext cx="291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9" name="Object 78"/>
            <p:cNvGraphicFramePr>
              <a:graphicFrameLocks noChangeAspect="1"/>
            </p:cNvGraphicFramePr>
            <p:nvPr/>
          </p:nvGraphicFramePr>
          <p:xfrm>
            <a:off x="917" y="912"/>
            <a:ext cx="285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3" name="משוואה" r:id="rId17" imgW="190417" imgH="253890" progId="Equation.3">
                    <p:embed/>
                  </p:oleObj>
                </mc:Choice>
                <mc:Fallback>
                  <p:oleObj name="משוואה" r:id="rId17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" y="912"/>
                          <a:ext cx="285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0" name="Object 79"/>
            <p:cNvGraphicFramePr>
              <a:graphicFrameLocks noChangeAspect="1"/>
            </p:cNvGraphicFramePr>
            <p:nvPr/>
          </p:nvGraphicFramePr>
          <p:xfrm>
            <a:off x="43" y="960"/>
            <a:ext cx="2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4" name="משוואה" r:id="rId19" imgW="164957" imgH="190335" progId="Equation.3">
                    <p:embed/>
                  </p:oleObj>
                </mc:Choice>
                <mc:Fallback>
                  <p:oleObj name="משוואה" r:id="rId19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" y="960"/>
                          <a:ext cx="25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381" name="Group 80"/>
            <p:cNvGrpSpPr>
              <a:grpSpLocks/>
            </p:cNvGrpSpPr>
            <p:nvPr/>
          </p:nvGrpSpPr>
          <p:grpSpPr bwMode="auto">
            <a:xfrm>
              <a:off x="1188" y="480"/>
              <a:ext cx="1500" cy="575"/>
              <a:chOff x="1188" y="480"/>
              <a:chExt cx="1500" cy="575"/>
            </a:xfrm>
          </p:grpSpPr>
          <p:graphicFrame>
            <p:nvGraphicFramePr>
              <p:cNvPr id="58382" name="Object 81"/>
              <p:cNvGraphicFramePr>
                <a:graphicFrameLocks noChangeAspect="1"/>
              </p:cNvGraphicFramePr>
              <p:nvPr/>
            </p:nvGraphicFramePr>
            <p:xfrm>
              <a:off x="1668" y="480"/>
              <a:ext cx="1020" cy="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5" name="משוואה" r:id="rId21" imgW="495085" imgH="279279" progId="Equation.3">
                      <p:embed/>
                    </p:oleObj>
                  </mc:Choice>
                  <mc:Fallback>
                    <p:oleObj name="משוואה" r:id="rId21" imgW="495085" imgH="27927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" y="480"/>
                            <a:ext cx="1020" cy="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383" name="Object 82"/>
              <p:cNvGraphicFramePr>
                <a:graphicFrameLocks noChangeAspect="1"/>
              </p:cNvGraphicFramePr>
              <p:nvPr/>
            </p:nvGraphicFramePr>
            <p:xfrm>
              <a:off x="1188" y="624"/>
              <a:ext cx="396" cy="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6" name="משוואה" r:id="rId23" imgW="190417" imgH="152334" progId="Equation.3">
                      <p:embed/>
                    </p:oleObj>
                  </mc:Choice>
                  <mc:Fallback>
                    <p:oleObj name="משוואה" r:id="rId23" imgW="190417" imgH="15233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8" y="624"/>
                            <a:ext cx="396" cy="3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8179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41" name="Group 121"/>
          <p:cNvGrpSpPr>
            <a:grpSpLocks/>
          </p:cNvGrpSpPr>
          <p:nvPr/>
        </p:nvGrpSpPr>
        <p:grpSpPr bwMode="auto">
          <a:xfrm>
            <a:off x="3902076" y="3041650"/>
            <a:ext cx="4098925" cy="1301750"/>
            <a:chOff x="1498" y="1916"/>
            <a:chExt cx="2582" cy="820"/>
          </a:xfrm>
        </p:grpSpPr>
        <p:sp>
          <p:nvSpPr>
            <p:cNvPr id="59451" name="Line 18"/>
            <p:cNvSpPr>
              <a:spLocks noChangeShapeType="1"/>
            </p:cNvSpPr>
            <p:nvPr/>
          </p:nvSpPr>
          <p:spPr bwMode="auto">
            <a:xfrm>
              <a:off x="1581" y="2129"/>
              <a:ext cx="2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9452" name="Line 19"/>
            <p:cNvSpPr>
              <a:spLocks noChangeShapeType="1"/>
            </p:cNvSpPr>
            <p:nvPr/>
          </p:nvSpPr>
          <p:spPr bwMode="auto">
            <a:xfrm>
              <a:off x="1641" y="2548"/>
              <a:ext cx="2180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9453" name="Group 20"/>
            <p:cNvGrpSpPr>
              <a:grpSpLocks/>
            </p:cNvGrpSpPr>
            <p:nvPr/>
          </p:nvGrpSpPr>
          <p:grpSpPr bwMode="auto">
            <a:xfrm>
              <a:off x="2286" y="2094"/>
              <a:ext cx="83" cy="497"/>
              <a:chOff x="2614" y="2966"/>
              <a:chExt cx="96" cy="672"/>
            </a:xfrm>
          </p:grpSpPr>
          <p:sp>
            <p:nvSpPr>
              <p:cNvPr id="59466" name="Oval 21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67" name="Oval 22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68" name="Line 23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9454" name="Object 24"/>
            <p:cNvGraphicFramePr>
              <a:graphicFrameLocks noChangeAspect="1"/>
            </p:cNvGraphicFramePr>
            <p:nvPr/>
          </p:nvGraphicFramePr>
          <p:xfrm>
            <a:off x="1513" y="1916"/>
            <a:ext cx="23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8" name="Equation" r:id="rId3" imgW="152268" imgH="164957" progId="Equation.3">
                    <p:embed/>
                  </p:oleObj>
                </mc:Choice>
                <mc:Fallback>
                  <p:oleObj name="Equation" r:id="rId3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3" y="1916"/>
                          <a:ext cx="23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55" name="Object 25"/>
            <p:cNvGraphicFramePr>
              <a:graphicFrameLocks noChangeAspect="1"/>
            </p:cNvGraphicFramePr>
            <p:nvPr/>
          </p:nvGraphicFramePr>
          <p:xfrm>
            <a:off x="1498" y="2520"/>
            <a:ext cx="27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9" name="Equation" r:id="rId5" imgW="177492" imgH="164814" progId="Equation.3">
                    <p:embed/>
                  </p:oleObj>
                </mc:Choice>
                <mc:Fallback>
                  <p:oleObj name="Equation" r:id="rId5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8" y="2520"/>
                          <a:ext cx="27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56" name="Object 26"/>
            <p:cNvGraphicFramePr>
              <a:graphicFrameLocks noChangeAspect="1"/>
            </p:cNvGraphicFramePr>
            <p:nvPr/>
          </p:nvGraphicFramePr>
          <p:xfrm>
            <a:off x="3821" y="2413"/>
            <a:ext cx="259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0" name="Equation" r:id="rId7" imgW="190417" imgH="241195" progId="Equation.3">
                    <p:embed/>
                  </p:oleObj>
                </mc:Choice>
                <mc:Fallback>
                  <p:oleObj name="Equation" r:id="rId7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" y="2413"/>
                          <a:ext cx="259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57" name="Object 27"/>
            <p:cNvGraphicFramePr>
              <a:graphicFrameLocks noChangeAspect="1"/>
            </p:cNvGraphicFramePr>
            <p:nvPr/>
          </p:nvGraphicFramePr>
          <p:xfrm>
            <a:off x="3738" y="2023"/>
            <a:ext cx="259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1" name="Equation" r:id="rId9" imgW="190500" imgH="228600" progId="Equation.3">
                    <p:embed/>
                  </p:oleObj>
                </mc:Choice>
                <mc:Fallback>
                  <p:oleObj name="Equation" r:id="rId9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" y="2023"/>
                          <a:ext cx="259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458" name="Group 28"/>
            <p:cNvGrpSpPr>
              <a:grpSpLocks/>
            </p:cNvGrpSpPr>
            <p:nvPr/>
          </p:nvGrpSpPr>
          <p:grpSpPr bwMode="auto">
            <a:xfrm>
              <a:off x="2742" y="2094"/>
              <a:ext cx="83" cy="497"/>
              <a:chOff x="2614" y="2966"/>
              <a:chExt cx="96" cy="672"/>
            </a:xfrm>
          </p:grpSpPr>
          <p:sp>
            <p:nvSpPr>
              <p:cNvPr id="59463" name="Oval 29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64" name="Oval 30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65" name="Line 31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9459" name="Group 32"/>
            <p:cNvGrpSpPr>
              <a:grpSpLocks/>
            </p:cNvGrpSpPr>
            <p:nvPr/>
          </p:nvGrpSpPr>
          <p:grpSpPr bwMode="auto">
            <a:xfrm>
              <a:off x="3199" y="2094"/>
              <a:ext cx="82" cy="497"/>
              <a:chOff x="2614" y="2966"/>
              <a:chExt cx="96" cy="672"/>
            </a:xfrm>
          </p:grpSpPr>
          <p:sp>
            <p:nvSpPr>
              <p:cNvPr id="59460" name="Oval 33"/>
              <p:cNvSpPr>
                <a:spLocks noChangeArrowheads="1"/>
              </p:cNvSpPr>
              <p:nvPr/>
            </p:nvSpPr>
            <p:spPr bwMode="auto">
              <a:xfrm>
                <a:off x="2614" y="296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61" name="Oval 34"/>
              <p:cNvSpPr>
                <a:spLocks noChangeArrowheads="1"/>
              </p:cNvSpPr>
              <p:nvPr/>
            </p:nvSpPr>
            <p:spPr bwMode="auto">
              <a:xfrm>
                <a:off x="2614" y="354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62" name="Line 35"/>
              <p:cNvSpPr>
                <a:spLocks noChangeShapeType="1"/>
              </p:cNvSpPr>
              <p:nvPr/>
            </p:nvSpPr>
            <p:spPr bwMode="auto">
              <a:xfrm>
                <a:off x="2662" y="301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59395" name="Line 58"/>
          <p:cNvSpPr>
            <a:spLocks noChangeShapeType="1"/>
          </p:cNvSpPr>
          <p:nvPr/>
        </p:nvSpPr>
        <p:spPr bwMode="auto">
          <a:xfrm>
            <a:off x="25146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59396" name="Group 70"/>
          <p:cNvGrpSpPr>
            <a:grpSpLocks/>
          </p:cNvGrpSpPr>
          <p:nvPr/>
        </p:nvGrpSpPr>
        <p:grpSpPr bwMode="auto">
          <a:xfrm>
            <a:off x="2363788" y="6350"/>
            <a:ext cx="1708150" cy="554038"/>
            <a:chOff x="529" y="4"/>
            <a:chExt cx="1076" cy="349"/>
          </a:xfrm>
        </p:grpSpPr>
        <p:sp>
          <p:nvSpPr>
            <p:cNvPr id="59447" name="Line 57"/>
            <p:cNvSpPr>
              <a:spLocks noChangeShapeType="1"/>
            </p:cNvSpPr>
            <p:nvPr/>
          </p:nvSpPr>
          <p:spPr bwMode="auto">
            <a:xfrm>
              <a:off x="624" y="2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9448" name="Group 66"/>
            <p:cNvGrpSpPr>
              <a:grpSpLocks/>
            </p:cNvGrpSpPr>
            <p:nvPr/>
          </p:nvGrpSpPr>
          <p:grpSpPr bwMode="auto">
            <a:xfrm>
              <a:off x="529" y="4"/>
              <a:ext cx="1076" cy="349"/>
              <a:chOff x="529" y="4"/>
              <a:chExt cx="1076" cy="349"/>
            </a:xfrm>
          </p:grpSpPr>
          <p:graphicFrame>
            <p:nvGraphicFramePr>
              <p:cNvPr id="59449" name="Object 59"/>
              <p:cNvGraphicFramePr>
                <a:graphicFrameLocks noChangeAspect="1"/>
              </p:cNvGraphicFramePr>
              <p:nvPr/>
            </p:nvGraphicFramePr>
            <p:xfrm>
              <a:off x="529" y="52"/>
              <a:ext cx="226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82" name="משוואה" r:id="rId11" imgW="152268" imgH="164957" progId="Equation.3">
                      <p:embed/>
                    </p:oleObj>
                  </mc:Choice>
                  <mc:Fallback>
                    <p:oleObj name="משוואה" r:id="rId11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" y="52"/>
                            <a:ext cx="226" cy="2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50" name="Object 60"/>
              <p:cNvGraphicFramePr>
                <a:graphicFrameLocks noChangeAspect="1"/>
              </p:cNvGraphicFramePr>
              <p:nvPr/>
            </p:nvGraphicFramePr>
            <p:xfrm>
              <a:off x="1314" y="4"/>
              <a:ext cx="291" cy="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83" name="משוואה" r:id="rId13" imgW="190500" imgH="228600" progId="Equation.3">
                      <p:embed/>
                    </p:oleObj>
                  </mc:Choice>
                  <mc:Fallback>
                    <p:oleObj name="משוואה" r:id="rId13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" y="4"/>
                            <a:ext cx="291" cy="3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9397" name="Object 61"/>
          <p:cNvGraphicFramePr>
            <a:graphicFrameLocks noChangeAspect="1"/>
          </p:cNvGraphicFramePr>
          <p:nvPr/>
        </p:nvGraphicFramePr>
        <p:xfrm>
          <a:off x="3749675" y="1073150"/>
          <a:ext cx="4524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משוואה" r:id="rId15" imgW="190417" imgH="253890" progId="Equation.3">
                  <p:embed/>
                </p:oleObj>
              </mc:Choice>
              <mc:Fallback>
                <p:oleObj name="משוואה" r:id="rId15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1073150"/>
                        <a:ext cx="4524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2"/>
          <p:cNvGraphicFramePr>
            <a:graphicFrameLocks noChangeAspect="1"/>
          </p:cNvGraphicFramePr>
          <p:nvPr/>
        </p:nvGraphicFramePr>
        <p:xfrm>
          <a:off x="2362201" y="1149350"/>
          <a:ext cx="396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משוואה" r:id="rId17" imgW="164957" imgH="190335" progId="Equation.3">
                  <p:embed/>
                </p:oleObj>
              </mc:Choice>
              <mc:Fallback>
                <p:oleObj name="משוואה" r:id="rId17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149350"/>
                        <a:ext cx="396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9" name="Group 63"/>
          <p:cNvGrpSpPr>
            <a:grpSpLocks/>
          </p:cNvGrpSpPr>
          <p:nvPr/>
        </p:nvGrpSpPr>
        <p:grpSpPr bwMode="auto">
          <a:xfrm>
            <a:off x="4324350" y="387351"/>
            <a:ext cx="2381250" cy="912813"/>
            <a:chOff x="1188" y="480"/>
            <a:chExt cx="1500" cy="575"/>
          </a:xfrm>
        </p:grpSpPr>
        <p:graphicFrame>
          <p:nvGraphicFramePr>
            <p:cNvPr id="59445" name="Object 64"/>
            <p:cNvGraphicFramePr>
              <a:graphicFrameLocks noChangeAspect="1"/>
            </p:cNvGraphicFramePr>
            <p:nvPr/>
          </p:nvGraphicFramePr>
          <p:xfrm>
            <a:off x="1668" y="480"/>
            <a:ext cx="1020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6" name="משוואה" r:id="rId19" imgW="495085" imgH="279279" progId="Equation.3">
                    <p:embed/>
                  </p:oleObj>
                </mc:Choice>
                <mc:Fallback>
                  <p:oleObj name="משוואה" r:id="rId19" imgW="495085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480"/>
                          <a:ext cx="1020" cy="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46" name="Object 65"/>
            <p:cNvGraphicFramePr>
              <a:graphicFrameLocks noChangeAspect="1"/>
            </p:cNvGraphicFramePr>
            <p:nvPr/>
          </p:nvGraphicFramePr>
          <p:xfrm>
            <a:off x="1188" y="624"/>
            <a:ext cx="396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7" name="משוואה" r:id="rId21" imgW="190417" imgH="152334" progId="Equation.3">
                    <p:embed/>
                  </p:oleObj>
                </mc:Choice>
                <mc:Fallback>
                  <p:oleObj name="משוואה" r:id="rId21" imgW="190417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624"/>
                          <a:ext cx="396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997" name="Group 77"/>
          <p:cNvGrpSpPr>
            <a:grpSpLocks/>
          </p:cNvGrpSpPr>
          <p:nvPr/>
        </p:nvGrpSpPr>
        <p:grpSpPr bwMode="auto">
          <a:xfrm>
            <a:off x="6934200" y="436564"/>
            <a:ext cx="2590800" cy="676275"/>
            <a:chOff x="3408" y="275"/>
            <a:chExt cx="1632" cy="426"/>
          </a:xfrm>
        </p:grpSpPr>
        <p:grpSp>
          <p:nvGrpSpPr>
            <p:cNvPr id="59439" name="Group 71"/>
            <p:cNvGrpSpPr>
              <a:grpSpLocks/>
            </p:cNvGrpSpPr>
            <p:nvPr/>
          </p:nvGrpSpPr>
          <p:grpSpPr bwMode="auto">
            <a:xfrm>
              <a:off x="3964" y="275"/>
              <a:ext cx="1076" cy="349"/>
              <a:chOff x="529" y="4"/>
              <a:chExt cx="1076" cy="349"/>
            </a:xfrm>
          </p:grpSpPr>
          <p:sp>
            <p:nvSpPr>
              <p:cNvPr id="59441" name="Line 72"/>
              <p:cNvSpPr>
                <a:spLocks noChangeShapeType="1"/>
              </p:cNvSpPr>
              <p:nvPr/>
            </p:nvSpPr>
            <p:spPr bwMode="auto">
              <a:xfrm>
                <a:off x="624" y="288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59442" name="Group 73"/>
              <p:cNvGrpSpPr>
                <a:grpSpLocks/>
              </p:cNvGrpSpPr>
              <p:nvPr/>
            </p:nvGrpSpPr>
            <p:grpSpPr bwMode="auto">
              <a:xfrm>
                <a:off x="529" y="4"/>
                <a:ext cx="1076" cy="349"/>
                <a:chOff x="529" y="4"/>
                <a:chExt cx="1076" cy="349"/>
              </a:xfrm>
            </p:grpSpPr>
            <p:graphicFrame>
              <p:nvGraphicFramePr>
                <p:cNvPr id="59443" name="Object 74"/>
                <p:cNvGraphicFramePr>
                  <a:graphicFrameLocks noChangeAspect="1"/>
                </p:cNvGraphicFramePr>
                <p:nvPr/>
              </p:nvGraphicFramePr>
              <p:xfrm>
                <a:off x="529" y="52"/>
                <a:ext cx="226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888" name="משוואה" r:id="rId23" imgW="152268" imgH="164957" progId="Equation.3">
                        <p:embed/>
                      </p:oleObj>
                    </mc:Choice>
                    <mc:Fallback>
                      <p:oleObj name="משוואה" r:id="rId23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9" y="52"/>
                              <a:ext cx="226" cy="2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9444" name="Object 75"/>
                <p:cNvGraphicFramePr>
                  <a:graphicFrameLocks noChangeAspect="1"/>
                </p:cNvGraphicFramePr>
                <p:nvPr/>
              </p:nvGraphicFramePr>
              <p:xfrm>
                <a:off x="1314" y="4"/>
                <a:ext cx="291" cy="3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889" name="משוואה" r:id="rId24" imgW="190500" imgH="228600" progId="Equation.3">
                        <p:embed/>
                      </p:oleObj>
                    </mc:Choice>
                    <mc:Fallback>
                      <p:oleObj name="משוואה" r:id="rId24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4" y="4"/>
                              <a:ext cx="291" cy="3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59440" name="Object 76"/>
            <p:cNvGraphicFramePr>
              <a:graphicFrameLocks noChangeAspect="1"/>
            </p:cNvGraphicFramePr>
            <p:nvPr/>
          </p:nvGraphicFramePr>
          <p:xfrm>
            <a:off x="3408" y="384"/>
            <a:ext cx="396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0" name="משוואה" r:id="rId25" imgW="190417" imgH="152334" progId="Equation.3">
                    <p:embed/>
                  </p:oleObj>
                </mc:Choice>
                <mc:Fallback>
                  <p:oleObj name="משוואה" r:id="rId25" imgW="190417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84"/>
                          <a:ext cx="396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998" name="Group 78"/>
          <p:cNvGrpSpPr>
            <a:grpSpLocks/>
          </p:cNvGrpSpPr>
          <p:nvPr/>
        </p:nvGrpSpPr>
        <p:grpSpPr bwMode="auto">
          <a:xfrm>
            <a:off x="1600200" y="1600200"/>
            <a:ext cx="3276600" cy="1447800"/>
            <a:chOff x="1322" y="202"/>
            <a:chExt cx="2616" cy="1454"/>
          </a:xfrm>
        </p:grpSpPr>
        <p:sp>
          <p:nvSpPr>
            <p:cNvPr id="59428" name="Line 79"/>
            <p:cNvSpPr>
              <a:spLocks noChangeShapeType="1"/>
            </p:cNvSpPr>
            <p:nvPr/>
          </p:nvSpPr>
          <p:spPr bwMode="auto">
            <a:xfrm>
              <a:off x="1392" y="62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9429" name="Line 80"/>
            <p:cNvSpPr>
              <a:spLocks noChangeShapeType="1"/>
            </p:cNvSpPr>
            <p:nvPr/>
          </p:nvSpPr>
          <p:spPr bwMode="auto">
            <a:xfrm>
              <a:off x="1440" y="120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9430" name="Oval 81"/>
            <p:cNvSpPr>
              <a:spLocks noChangeArrowheads="1"/>
            </p:cNvSpPr>
            <p:nvPr/>
          </p:nvSpPr>
          <p:spPr bwMode="auto">
            <a:xfrm>
              <a:off x="2592" y="57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31" name="Oval 82"/>
            <p:cNvSpPr>
              <a:spLocks noChangeArrowheads="1"/>
            </p:cNvSpPr>
            <p:nvPr/>
          </p:nvSpPr>
          <p:spPr bwMode="auto">
            <a:xfrm>
              <a:off x="2592" y="115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32" name="Line 83"/>
            <p:cNvSpPr>
              <a:spLocks noChangeShapeType="1"/>
            </p:cNvSpPr>
            <p:nvPr/>
          </p:nvSpPr>
          <p:spPr bwMode="auto">
            <a:xfrm>
              <a:off x="2640" y="624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59433" name="Object 84"/>
            <p:cNvGraphicFramePr>
              <a:graphicFrameLocks noChangeAspect="1"/>
            </p:cNvGraphicFramePr>
            <p:nvPr/>
          </p:nvGraphicFramePr>
          <p:xfrm>
            <a:off x="1344" y="288"/>
            <a:ext cx="27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1" name="Equation" r:id="rId27" imgW="152268" imgH="164957" progId="Equation.3">
                    <p:embed/>
                  </p:oleObj>
                </mc:Choice>
                <mc:Fallback>
                  <p:oleObj name="Equation" r:id="rId27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88"/>
                          <a:ext cx="27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34" name="Object 85"/>
            <p:cNvGraphicFramePr>
              <a:graphicFrameLocks noChangeAspect="1"/>
            </p:cNvGraphicFramePr>
            <p:nvPr/>
          </p:nvGraphicFramePr>
          <p:xfrm>
            <a:off x="1322" y="1248"/>
            <a:ext cx="315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2" name="Equation" r:id="rId28" imgW="177492" imgH="164814" progId="Equation.3">
                    <p:embed/>
                  </p:oleObj>
                </mc:Choice>
                <mc:Fallback>
                  <p:oleObj name="Equation" r:id="rId28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" y="1248"/>
                          <a:ext cx="315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35" name="Object 86"/>
            <p:cNvGraphicFramePr>
              <a:graphicFrameLocks noChangeAspect="1"/>
            </p:cNvGraphicFramePr>
            <p:nvPr/>
          </p:nvGraphicFramePr>
          <p:xfrm>
            <a:off x="2496" y="1296"/>
            <a:ext cx="28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3" name="Equation" r:id="rId29" imgW="177646" imgH="228402" progId="Equation.3">
                    <p:embed/>
                  </p:oleObj>
                </mc:Choice>
                <mc:Fallback>
                  <p:oleObj name="Equation" r:id="rId29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96"/>
                          <a:ext cx="28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36" name="Object 87"/>
            <p:cNvGraphicFramePr>
              <a:graphicFrameLocks noChangeAspect="1"/>
            </p:cNvGraphicFramePr>
            <p:nvPr/>
          </p:nvGraphicFramePr>
          <p:xfrm>
            <a:off x="3638" y="1238"/>
            <a:ext cx="300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4" name="Equation" r:id="rId31" imgW="190417" imgH="241195" progId="Equation.3">
                    <p:embed/>
                  </p:oleObj>
                </mc:Choice>
                <mc:Fallback>
                  <p:oleObj name="Equation" r:id="rId31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" y="1238"/>
                          <a:ext cx="300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37" name="Object 88"/>
            <p:cNvGraphicFramePr>
              <a:graphicFrameLocks noChangeAspect="1"/>
            </p:cNvGraphicFramePr>
            <p:nvPr/>
          </p:nvGraphicFramePr>
          <p:xfrm>
            <a:off x="2496" y="202"/>
            <a:ext cx="28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5" name="Equation" r:id="rId32" imgW="177569" imgH="215619" progId="Equation.3">
                    <p:embed/>
                  </p:oleObj>
                </mc:Choice>
                <mc:Fallback>
                  <p:oleObj name="Equation" r:id="rId32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02"/>
                          <a:ext cx="280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38" name="Object 89"/>
            <p:cNvGraphicFramePr>
              <a:graphicFrameLocks noChangeAspect="1"/>
            </p:cNvGraphicFramePr>
            <p:nvPr/>
          </p:nvGraphicFramePr>
          <p:xfrm>
            <a:off x="3542" y="230"/>
            <a:ext cx="30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6" name="Equation" r:id="rId34" imgW="190500" imgH="228600" progId="Equation.3">
                    <p:embed/>
                  </p:oleObj>
                </mc:Choice>
                <mc:Fallback>
                  <p:oleObj name="Equation" r:id="rId34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230"/>
                          <a:ext cx="30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0022" name="Group 102"/>
          <p:cNvGrpSpPr>
            <a:grpSpLocks/>
          </p:cNvGrpSpPr>
          <p:nvPr/>
        </p:nvGrpSpPr>
        <p:grpSpPr bwMode="auto">
          <a:xfrm>
            <a:off x="5486400" y="1741489"/>
            <a:ext cx="3803650" cy="839787"/>
            <a:chOff x="2496" y="1097"/>
            <a:chExt cx="2396" cy="529"/>
          </a:xfrm>
        </p:grpSpPr>
        <p:graphicFrame>
          <p:nvGraphicFramePr>
            <p:cNvPr id="59420" name="Object 38"/>
            <p:cNvGraphicFramePr>
              <a:graphicFrameLocks noChangeAspect="1"/>
            </p:cNvGraphicFramePr>
            <p:nvPr/>
          </p:nvGraphicFramePr>
          <p:xfrm>
            <a:off x="3840" y="1097"/>
            <a:ext cx="307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7" name="Equation" r:id="rId35" imgW="177569" imgH="215619" progId="Equation.3">
                    <p:embed/>
                  </p:oleObj>
                </mc:Choice>
                <mc:Fallback>
                  <p:oleObj name="Equation" r:id="rId35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097"/>
                          <a:ext cx="307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421" name="Group 101"/>
            <p:cNvGrpSpPr>
              <a:grpSpLocks/>
            </p:cNvGrpSpPr>
            <p:nvPr/>
          </p:nvGrpSpPr>
          <p:grpSpPr bwMode="auto">
            <a:xfrm>
              <a:off x="3120" y="1200"/>
              <a:ext cx="1772" cy="349"/>
              <a:chOff x="3412" y="1200"/>
              <a:chExt cx="1772" cy="349"/>
            </a:xfrm>
          </p:grpSpPr>
          <p:sp>
            <p:nvSpPr>
              <p:cNvPr id="59424" name="Line 94"/>
              <p:cNvSpPr>
                <a:spLocks noChangeShapeType="1"/>
              </p:cNvSpPr>
              <p:nvPr/>
            </p:nvSpPr>
            <p:spPr bwMode="auto">
              <a:xfrm>
                <a:off x="3568" y="1484"/>
                <a:ext cx="12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59425" name="Group 95"/>
              <p:cNvGrpSpPr>
                <a:grpSpLocks/>
              </p:cNvGrpSpPr>
              <p:nvPr/>
            </p:nvGrpSpPr>
            <p:grpSpPr bwMode="auto">
              <a:xfrm>
                <a:off x="3412" y="1200"/>
                <a:ext cx="1772" cy="349"/>
                <a:chOff x="529" y="4"/>
                <a:chExt cx="1076" cy="349"/>
              </a:xfrm>
            </p:grpSpPr>
            <p:graphicFrame>
              <p:nvGraphicFramePr>
                <p:cNvPr id="59426" name="Object 96"/>
                <p:cNvGraphicFramePr>
                  <a:graphicFrameLocks noChangeAspect="1"/>
                </p:cNvGraphicFramePr>
                <p:nvPr/>
              </p:nvGraphicFramePr>
              <p:xfrm>
                <a:off x="529" y="52"/>
                <a:ext cx="226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898" name="משוואה" r:id="rId36" imgW="152268" imgH="164957" progId="Equation.3">
                        <p:embed/>
                      </p:oleObj>
                    </mc:Choice>
                    <mc:Fallback>
                      <p:oleObj name="משוואה" r:id="rId36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9" y="52"/>
                              <a:ext cx="226" cy="2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9427" name="Object 97"/>
                <p:cNvGraphicFramePr>
                  <a:graphicFrameLocks noChangeAspect="1"/>
                </p:cNvGraphicFramePr>
                <p:nvPr/>
              </p:nvGraphicFramePr>
              <p:xfrm>
                <a:off x="1314" y="4"/>
                <a:ext cx="291" cy="3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899" name="משוואה" r:id="rId37" imgW="190500" imgH="228600" progId="Equation.3">
                        <p:embed/>
                      </p:oleObj>
                    </mc:Choice>
                    <mc:Fallback>
                      <p:oleObj name="משוואה" r:id="rId37" imgW="1905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4" y="4"/>
                              <a:ext cx="291" cy="3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59422" name="Object 98"/>
            <p:cNvGraphicFramePr>
              <a:graphicFrameLocks noChangeAspect="1"/>
            </p:cNvGraphicFramePr>
            <p:nvPr/>
          </p:nvGraphicFramePr>
          <p:xfrm>
            <a:off x="2496" y="1309"/>
            <a:ext cx="65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0" name="משוואה" r:id="rId38" imgW="190417" imgH="152334" progId="Equation.3">
                    <p:embed/>
                  </p:oleObj>
                </mc:Choice>
                <mc:Fallback>
                  <p:oleObj name="משוואה" r:id="rId38" imgW="190417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309"/>
                          <a:ext cx="65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23" name="Oval 99"/>
            <p:cNvSpPr>
              <a:spLocks noChangeArrowheads="1"/>
            </p:cNvSpPr>
            <p:nvPr/>
          </p:nvSpPr>
          <p:spPr bwMode="auto">
            <a:xfrm>
              <a:off x="3936" y="1464"/>
              <a:ext cx="80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9403" name="Rectangle 100"/>
          <p:cNvGraphicFramePr>
            <a:graphicFrameLocks/>
          </p:cNvGraphicFramePr>
          <p:nvPr/>
        </p:nvGraphicFramePr>
        <p:xfrm>
          <a:off x="2895600" y="19812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1" name="משוואה" r:id="rId39" imgW="0" imgH="0" progId="Equation.3">
                  <p:embed/>
                </p:oleObj>
              </mc:Choice>
              <mc:Fallback>
                <p:oleObj name="משוואה" r:id="rId39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042" name="Object 122"/>
          <p:cNvGraphicFramePr>
            <a:graphicFrameLocks noChangeAspect="1"/>
          </p:cNvGraphicFramePr>
          <p:nvPr/>
        </p:nvGraphicFramePr>
        <p:xfrm>
          <a:off x="7620000" y="24892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משוואה" r:id="rId40" imgW="203024" imgH="203024" progId="Equation.3">
                  <p:embed/>
                </p:oleObj>
              </mc:Choice>
              <mc:Fallback>
                <p:oleObj name="משוואה" r:id="rId40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489200"/>
                        <a:ext cx="482600" cy="4826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0047" name="Group 127"/>
          <p:cNvGrpSpPr>
            <a:grpSpLocks/>
          </p:cNvGrpSpPr>
          <p:nvPr/>
        </p:nvGrpSpPr>
        <p:grpSpPr bwMode="auto">
          <a:xfrm>
            <a:off x="3657601" y="4419600"/>
            <a:ext cx="4646613" cy="2159000"/>
            <a:chOff x="1344" y="2784"/>
            <a:chExt cx="2927" cy="1360"/>
          </a:xfrm>
        </p:grpSpPr>
        <p:grpSp>
          <p:nvGrpSpPr>
            <p:cNvPr id="59406" name="Group 120"/>
            <p:cNvGrpSpPr>
              <a:grpSpLocks/>
            </p:cNvGrpSpPr>
            <p:nvPr/>
          </p:nvGrpSpPr>
          <p:grpSpPr bwMode="auto">
            <a:xfrm>
              <a:off x="1344" y="2784"/>
              <a:ext cx="2927" cy="1032"/>
              <a:chOff x="1344" y="2784"/>
              <a:chExt cx="2927" cy="1032"/>
            </a:xfrm>
          </p:grpSpPr>
          <p:graphicFrame>
            <p:nvGraphicFramePr>
              <p:cNvPr id="59410" name="Object 106"/>
              <p:cNvGraphicFramePr>
                <a:graphicFrameLocks noChangeAspect="1"/>
              </p:cNvGraphicFramePr>
              <p:nvPr/>
            </p:nvGraphicFramePr>
            <p:xfrm>
              <a:off x="2256" y="3360"/>
              <a:ext cx="307" cy="3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3" name="Equation" r:id="rId42" imgW="177569" imgH="215619" progId="Equation.3">
                      <p:embed/>
                    </p:oleObj>
                  </mc:Choice>
                  <mc:Fallback>
                    <p:oleObj name="Equation" r:id="rId42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3360"/>
                            <a:ext cx="307" cy="3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11" name="Line 108"/>
              <p:cNvSpPr>
                <a:spLocks noChangeShapeType="1"/>
              </p:cNvSpPr>
              <p:nvPr/>
            </p:nvSpPr>
            <p:spPr bwMode="auto">
              <a:xfrm>
                <a:off x="1392" y="3792"/>
                <a:ext cx="26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59412" name="Object 110"/>
              <p:cNvGraphicFramePr>
                <a:graphicFrameLocks noChangeAspect="1"/>
              </p:cNvGraphicFramePr>
              <p:nvPr/>
            </p:nvGraphicFramePr>
            <p:xfrm>
              <a:off x="1344" y="3504"/>
              <a:ext cx="37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4" name="משוואה" r:id="rId43" imgW="152268" imgH="164957" progId="Equation.3">
                      <p:embed/>
                    </p:oleObj>
                  </mc:Choice>
                  <mc:Fallback>
                    <p:oleObj name="משוואה" r:id="rId43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3504"/>
                            <a:ext cx="372" cy="2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13" name="Object 111"/>
              <p:cNvGraphicFramePr>
                <a:graphicFrameLocks noChangeAspect="1"/>
              </p:cNvGraphicFramePr>
              <p:nvPr/>
            </p:nvGraphicFramePr>
            <p:xfrm>
              <a:off x="3792" y="3408"/>
              <a:ext cx="479" cy="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5" name="משוואה" r:id="rId44" imgW="190500" imgH="228600" progId="Equation.3">
                      <p:embed/>
                    </p:oleObj>
                  </mc:Choice>
                  <mc:Fallback>
                    <p:oleObj name="משוואה" r:id="rId44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3408"/>
                            <a:ext cx="479" cy="3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14" name="Oval 113"/>
              <p:cNvSpPr>
                <a:spLocks noChangeArrowheads="1"/>
              </p:cNvSpPr>
              <p:nvPr/>
            </p:nvSpPr>
            <p:spPr bwMode="auto">
              <a:xfrm>
                <a:off x="3168" y="3744"/>
                <a:ext cx="8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15" name="Oval 115"/>
              <p:cNvSpPr>
                <a:spLocks noChangeArrowheads="1"/>
              </p:cNvSpPr>
              <p:nvPr/>
            </p:nvSpPr>
            <p:spPr bwMode="auto">
              <a:xfrm>
                <a:off x="2320" y="3744"/>
                <a:ext cx="8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16" name="Oval 116"/>
              <p:cNvSpPr>
                <a:spLocks noChangeArrowheads="1"/>
              </p:cNvSpPr>
              <p:nvPr/>
            </p:nvSpPr>
            <p:spPr bwMode="auto">
              <a:xfrm>
                <a:off x="2736" y="3744"/>
                <a:ext cx="80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9417" name="Object 117"/>
              <p:cNvGraphicFramePr>
                <a:graphicFrameLocks noChangeAspect="1"/>
              </p:cNvGraphicFramePr>
              <p:nvPr/>
            </p:nvGraphicFramePr>
            <p:xfrm>
              <a:off x="2688" y="3408"/>
              <a:ext cx="272" cy="3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6" name="משוואה" r:id="rId45" imgW="190335" imgH="215713" progId="Equation.3">
                      <p:embed/>
                    </p:oleObj>
                  </mc:Choice>
                  <mc:Fallback>
                    <p:oleObj name="משוואה" r:id="rId45" imgW="190335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3408"/>
                            <a:ext cx="272" cy="3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18" name="Object 118"/>
              <p:cNvGraphicFramePr>
                <a:graphicFrameLocks noChangeAspect="1"/>
              </p:cNvGraphicFramePr>
              <p:nvPr/>
            </p:nvGraphicFramePr>
            <p:xfrm>
              <a:off x="3120" y="3399"/>
              <a:ext cx="272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7" name="משוואה" r:id="rId47" imgW="190500" imgH="228600" progId="Equation.3">
                      <p:embed/>
                    </p:oleObj>
                  </mc:Choice>
                  <mc:Fallback>
                    <p:oleObj name="משוואה" r:id="rId47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3399"/>
                            <a:ext cx="272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19" name="Line 119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59407" name="Object 123"/>
            <p:cNvGraphicFramePr>
              <a:graphicFrameLocks noChangeAspect="1"/>
            </p:cNvGraphicFramePr>
            <p:nvPr/>
          </p:nvGraphicFramePr>
          <p:xfrm>
            <a:off x="2208" y="3840"/>
            <a:ext cx="30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8" name="משוואה" r:id="rId49" imgW="203024" imgH="203024" progId="Equation.3">
                    <p:embed/>
                  </p:oleObj>
                </mc:Choice>
                <mc:Fallback>
                  <p:oleObj name="משוואה" r:id="rId49" imgW="203024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840"/>
                          <a:ext cx="304" cy="304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8" name="Object 125"/>
            <p:cNvGraphicFramePr>
              <a:graphicFrameLocks noChangeAspect="1"/>
            </p:cNvGraphicFramePr>
            <p:nvPr/>
          </p:nvGraphicFramePr>
          <p:xfrm>
            <a:off x="3072" y="3840"/>
            <a:ext cx="30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9" name="משוואה" r:id="rId50" imgW="203024" imgH="203024" progId="Equation.3">
                    <p:embed/>
                  </p:oleObj>
                </mc:Choice>
                <mc:Fallback>
                  <p:oleObj name="משוואה" r:id="rId50" imgW="203024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840"/>
                          <a:ext cx="304" cy="304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9" name="Object 126"/>
            <p:cNvGraphicFramePr>
              <a:graphicFrameLocks noChangeAspect="1"/>
            </p:cNvGraphicFramePr>
            <p:nvPr/>
          </p:nvGraphicFramePr>
          <p:xfrm>
            <a:off x="2640" y="3840"/>
            <a:ext cx="30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10" name="משוואה" r:id="rId51" imgW="203024" imgH="203024" progId="Equation.3">
                    <p:embed/>
                  </p:oleObj>
                </mc:Choice>
                <mc:Fallback>
                  <p:oleObj name="משוואה" r:id="rId51" imgW="203024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840"/>
                          <a:ext cx="304" cy="304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42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5"/>
          <p:cNvGraphicFramePr>
            <a:graphicFrameLocks noChangeAspect="1"/>
          </p:cNvGraphicFramePr>
          <p:nvPr/>
        </p:nvGraphicFramePr>
        <p:xfrm>
          <a:off x="1981201" y="762001"/>
          <a:ext cx="16605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משוואה" r:id="rId3" imgW="508000" imgH="279400" progId="Equation.3">
                  <p:embed/>
                </p:oleObj>
              </mc:Choice>
              <mc:Fallback>
                <p:oleObj name="משוואה" r:id="rId3" imgW="508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762001"/>
                        <a:ext cx="16605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19" name="Group 8"/>
          <p:cNvGrpSpPr>
            <a:grpSpLocks/>
          </p:cNvGrpSpPr>
          <p:nvPr/>
        </p:nvGrpSpPr>
        <p:grpSpPr bwMode="auto">
          <a:xfrm>
            <a:off x="4464050" y="838200"/>
            <a:ext cx="1708150" cy="554038"/>
            <a:chOff x="529" y="4"/>
            <a:chExt cx="1076" cy="349"/>
          </a:xfrm>
        </p:grpSpPr>
        <p:sp>
          <p:nvSpPr>
            <p:cNvPr id="60461" name="Line 9"/>
            <p:cNvSpPr>
              <a:spLocks noChangeShapeType="1"/>
            </p:cNvSpPr>
            <p:nvPr/>
          </p:nvSpPr>
          <p:spPr bwMode="auto">
            <a:xfrm>
              <a:off x="624" y="28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60462" name="Group 10"/>
            <p:cNvGrpSpPr>
              <a:grpSpLocks/>
            </p:cNvGrpSpPr>
            <p:nvPr/>
          </p:nvGrpSpPr>
          <p:grpSpPr bwMode="auto">
            <a:xfrm>
              <a:off x="529" y="4"/>
              <a:ext cx="1076" cy="349"/>
              <a:chOff x="529" y="4"/>
              <a:chExt cx="1076" cy="349"/>
            </a:xfrm>
          </p:grpSpPr>
          <p:graphicFrame>
            <p:nvGraphicFramePr>
              <p:cNvPr id="60463" name="Object 11"/>
              <p:cNvGraphicFramePr>
                <a:graphicFrameLocks noChangeAspect="1"/>
              </p:cNvGraphicFramePr>
              <p:nvPr/>
            </p:nvGraphicFramePr>
            <p:xfrm>
              <a:off x="529" y="52"/>
              <a:ext cx="226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67" name="משוואה" r:id="rId5" imgW="152268" imgH="164957" progId="Equation.3">
                      <p:embed/>
                    </p:oleObj>
                  </mc:Choice>
                  <mc:Fallback>
                    <p:oleObj name="משוואה" r:id="rId5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" y="52"/>
                            <a:ext cx="226" cy="2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464" name="Object 12"/>
              <p:cNvGraphicFramePr>
                <a:graphicFrameLocks noChangeAspect="1"/>
              </p:cNvGraphicFramePr>
              <p:nvPr/>
            </p:nvGraphicFramePr>
            <p:xfrm>
              <a:off x="1314" y="4"/>
              <a:ext cx="291" cy="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68" name="משוואה" r:id="rId7" imgW="190500" imgH="228600" progId="Equation.3">
                      <p:embed/>
                    </p:oleObj>
                  </mc:Choice>
                  <mc:Fallback>
                    <p:oleObj name="משוואה" r:id="rId7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" y="4"/>
                            <a:ext cx="291" cy="3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0420" name="Object 13"/>
          <p:cNvGraphicFramePr>
            <a:graphicFrameLocks noChangeAspect="1"/>
          </p:cNvGraphicFramePr>
          <p:nvPr/>
        </p:nvGraphicFramePr>
        <p:xfrm>
          <a:off x="3686175" y="1095376"/>
          <a:ext cx="4191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משוואה" r:id="rId9" imgW="126780" imgH="101424" progId="Equation.3">
                  <p:embed/>
                </p:oleObj>
              </mc:Choice>
              <mc:Fallback>
                <p:oleObj name="משוואה" r:id="rId9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1095376"/>
                        <a:ext cx="4191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15"/>
          <p:cNvGraphicFramePr>
            <a:graphicFrameLocks noChangeAspect="1"/>
          </p:cNvGraphicFramePr>
          <p:nvPr/>
        </p:nvGraphicFramePr>
        <p:xfrm>
          <a:off x="8077201" y="685801"/>
          <a:ext cx="487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Equation" r:id="rId11" imgW="177569" imgH="215619" progId="Equation.3">
                  <p:embed/>
                </p:oleObj>
              </mc:Choice>
              <mc:Fallback>
                <p:oleObj name="Equation" r:id="rId11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685801"/>
                        <a:ext cx="48736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2" name="Group 16"/>
          <p:cNvGrpSpPr>
            <a:grpSpLocks/>
          </p:cNvGrpSpPr>
          <p:nvPr/>
        </p:nvGrpSpPr>
        <p:grpSpPr bwMode="auto">
          <a:xfrm>
            <a:off x="6934200" y="849314"/>
            <a:ext cx="2813050" cy="554037"/>
            <a:chOff x="3412" y="1200"/>
            <a:chExt cx="1772" cy="349"/>
          </a:xfrm>
        </p:grpSpPr>
        <p:sp>
          <p:nvSpPr>
            <p:cNvPr id="60457" name="Line 17"/>
            <p:cNvSpPr>
              <a:spLocks noChangeShapeType="1"/>
            </p:cNvSpPr>
            <p:nvPr/>
          </p:nvSpPr>
          <p:spPr bwMode="auto">
            <a:xfrm>
              <a:off x="3568" y="1484"/>
              <a:ext cx="12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60458" name="Group 18"/>
            <p:cNvGrpSpPr>
              <a:grpSpLocks/>
            </p:cNvGrpSpPr>
            <p:nvPr/>
          </p:nvGrpSpPr>
          <p:grpSpPr bwMode="auto">
            <a:xfrm>
              <a:off x="3412" y="1200"/>
              <a:ext cx="1772" cy="349"/>
              <a:chOff x="529" y="4"/>
              <a:chExt cx="1076" cy="349"/>
            </a:xfrm>
          </p:grpSpPr>
          <p:graphicFrame>
            <p:nvGraphicFramePr>
              <p:cNvPr id="60459" name="Object 19"/>
              <p:cNvGraphicFramePr>
                <a:graphicFrameLocks noChangeAspect="1"/>
              </p:cNvGraphicFramePr>
              <p:nvPr/>
            </p:nvGraphicFramePr>
            <p:xfrm>
              <a:off x="529" y="52"/>
              <a:ext cx="226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71" name="משוואה" r:id="rId13" imgW="152268" imgH="164957" progId="Equation.3">
                      <p:embed/>
                    </p:oleObj>
                  </mc:Choice>
                  <mc:Fallback>
                    <p:oleObj name="משוואה" r:id="rId13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" y="52"/>
                            <a:ext cx="226" cy="2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460" name="Object 20"/>
              <p:cNvGraphicFramePr>
                <a:graphicFrameLocks noChangeAspect="1"/>
              </p:cNvGraphicFramePr>
              <p:nvPr/>
            </p:nvGraphicFramePr>
            <p:xfrm>
              <a:off x="1314" y="4"/>
              <a:ext cx="291" cy="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72" name="משוואה" r:id="rId14" imgW="190500" imgH="228600" progId="Equation.3">
                      <p:embed/>
                    </p:oleObj>
                  </mc:Choice>
                  <mc:Fallback>
                    <p:oleObj name="משוואה" r:id="rId14" imgW="190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" y="4"/>
                            <a:ext cx="291" cy="3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0423" name="Object 21"/>
          <p:cNvGraphicFramePr>
            <a:graphicFrameLocks noChangeAspect="1"/>
          </p:cNvGraphicFramePr>
          <p:nvPr/>
        </p:nvGraphicFramePr>
        <p:xfrm>
          <a:off x="6251576" y="1042988"/>
          <a:ext cx="7588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name="משוואה" r:id="rId15" imgW="139700" imgH="139700" progId="Equation.3">
                  <p:embed/>
                </p:oleObj>
              </mc:Choice>
              <mc:Fallback>
                <p:oleObj name="משוואה" r:id="rId15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6" y="1042988"/>
                        <a:ext cx="7588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Oval 22"/>
          <p:cNvSpPr>
            <a:spLocks noChangeArrowheads="1"/>
          </p:cNvSpPr>
          <p:nvPr/>
        </p:nvSpPr>
        <p:spPr bwMode="auto">
          <a:xfrm>
            <a:off x="8229600" y="1268413"/>
            <a:ext cx="127000" cy="1143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425" name="Group 48"/>
          <p:cNvGrpSpPr>
            <a:grpSpLocks/>
          </p:cNvGrpSpPr>
          <p:nvPr/>
        </p:nvGrpSpPr>
        <p:grpSpPr bwMode="auto">
          <a:xfrm>
            <a:off x="3963988" y="3238500"/>
            <a:ext cx="4646612" cy="723900"/>
            <a:chOff x="1344" y="3360"/>
            <a:chExt cx="2927" cy="456"/>
          </a:xfrm>
        </p:grpSpPr>
        <p:graphicFrame>
          <p:nvGraphicFramePr>
            <p:cNvPr id="60448" name="Object 35"/>
            <p:cNvGraphicFramePr>
              <a:graphicFrameLocks noChangeAspect="1"/>
            </p:cNvGraphicFramePr>
            <p:nvPr/>
          </p:nvGraphicFramePr>
          <p:xfrm>
            <a:off x="2256" y="3360"/>
            <a:ext cx="307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4" name="Equation" r:id="rId17" imgW="177569" imgH="215619" progId="Equation.3">
                    <p:embed/>
                  </p:oleObj>
                </mc:Choice>
                <mc:Fallback>
                  <p:oleObj name="Equation" r:id="rId17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360"/>
                          <a:ext cx="307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49" name="Line 36"/>
            <p:cNvSpPr>
              <a:spLocks noChangeShapeType="1"/>
            </p:cNvSpPr>
            <p:nvPr/>
          </p:nvSpPr>
          <p:spPr bwMode="auto">
            <a:xfrm>
              <a:off x="1392" y="3792"/>
              <a:ext cx="26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60450" name="Object 37"/>
            <p:cNvGraphicFramePr>
              <a:graphicFrameLocks noChangeAspect="1"/>
            </p:cNvGraphicFramePr>
            <p:nvPr/>
          </p:nvGraphicFramePr>
          <p:xfrm>
            <a:off x="1344" y="3504"/>
            <a:ext cx="372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5" name="משוואה" r:id="rId18" imgW="152268" imgH="164957" progId="Equation.3">
                    <p:embed/>
                  </p:oleObj>
                </mc:Choice>
                <mc:Fallback>
                  <p:oleObj name="משוואה" r:id="rId18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504"/>
                          <a:ext cx="372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51" name="Object 38"/>
            <p:cNvGraphicFramePr>
              <a:graphicFrameLocks noChangeAspect="1"/>
            </p:cNvGraphicFramePr>
            <p:nvPr/>
          </p:nvGraphicFramePr>
          <p:xfrm>
            <a:off x="3792" y="3408"/>
            <a:ext cx="479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6" name="משוואה" r:id="rId19" imgW="190500" imgH="228600" progId="Equation.3">
                    <p:embed/>
                  </p:oleObj>
                </mc:Choice>
                <mc:Fallback>
                  <p:oleObj name="משוואה" r:id="rId19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408"/>
                          <a:ext cx="479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52" name="Oval 39"/>
            <p:cNvSpPr>
              <a:spLocks noChangeArrowheads="1"/>
            </p:cNvSpPr>
            <p:nvPr/>
          </p:nvSpPr>
          <p:spPr bwMode="auto">
            <a:xfrm>
              <a:off x="3168" y="3744"/>
              <a:ext cx="80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53" name="Oval 40"/>
            <p:cNvSpPr>
              <a:spLocks noChangeArrowheads="1"/>
            </p:cNvSpPr>
            <p:nvPr/>
          </p:nvSpPr>
          <p:spPr bwMode="auto">
            <a:xfrm>
              <a:off x="2320" y="3744"/>
              <a:ext cx="80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54" name="Oval 41"/>
            <p:cNvSpPr>
              <a:spLocks noChangeArrowheads="1"/>
            </p:cNvSpPr>
            <p:nvPr/>
          </p:nvSpPr>
          <p:spPr bwMode="auto">
            <a:xfrm>
              <a:off x="2736" y="3744"/>
              <a:ext cx="80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455" name="Object 42"/>
            <p:cNvGraphicFramePr>
              <a:graphicFrameLocks noChangeAspect="1"/>
            </p:cNvGraphicFramePr>
            <p:nvPr/>
          </p:nvGraphicFramePr>
          <p:xfrm>
            <a:off x="2688" y="3408"/>
            <a:ext cx="272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7" name="משוואה" r:id="rId20" imgW="190335" imgH="215713" progId="Equation.3">
                    <p:embed/>
                  </p:oleObj>
                </mc:Choice>
                <mc:Fallback>
                  <p:oleObj name="משוואה" r:id="rId20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408"/>
                          <a:ext cx="272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56" name="Object 43"/>
            <p:cNvGraphicFramePr>
              <a:graphicFrameLocks noChangeAspect="1"/>
            </p:cNvGraphicFramePr>
            <p:nvPr/>
          </p:nvGraphicFramePr>
          <p:xfrm>
            <a:off x="3120" y="3399"/>
            <a:ext cx="272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8" name="משוואה" r:id="rId22" imgW="190500" imgH="228600" progId="Equation.3">
                    <p:embed/>
                  </p:oleObj>
                </mc:Choice>
                <mc:Fallback>
                  <p:oleObj name="משוואה" r:id="rId22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399"/>
                          <a:ext cx="27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26" name="Group 47"/>
          <p:cNvGrpSpPr>
            <a:grpSpLocks/>
          </p:cNvGrpSpPr>
          <p:nvPr/>
        </p:nvGrpSpPr>
        <p:grpSpPr bwMode="auto">
          <a:xfrm>
            <a:off x="3506788" y="2057401"/>
            <a:ext cx="4875212" cy="919163"/>
            <a:chOff x="240" y="1296"/>
            <a:chExt cx="3071" cy="579"/>
          </a:xfrm>
        </p:grpSpPr>
        <p:graphicFrame>
          <p:nvGraphicFramePr>
            <p:cNvPr id="60440" name="Object 24"/>
            <p:cNvGraphicFramePr>
              <a:graphicFrameLocks noChangeAspect="1"/>
            </p:cNvGraphicFramePr>
            <p:nvPr/>
          </p:nvGraphicFramePr>
          <p:xfrm>
            <a:off x="1632" y="1296"/>
            <a:ext cx="307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9" name="Equation" r:id="rId24" imgW="177569" imgH="215619" progId="Equation.3">
                    <p:embed/>
                  </p:oleObj>
                </mc:Choice>
                <mc:Fallback>
                  <p:oleObj name="Equation" r:id="rId24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296"/>
                          <a:ext cx="307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768" y="1728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60442" name="Object 26"/>
            <p:cNvGraphicFramePr>
              <a:graphicFrameLocks noChangeAspect="1"/>
            </p:cNvGraphicFramePr>
            <p:nvPr/>
          </p:nvGraphicFramePr>
          <p:xfrm>
            <a:off x="720" y="1440"/>
            <a:ext cx="372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0" name="משוואה" r:id="rId25" imgW="152268" imgH="164957" progId="Equation.3">
                    <p:embed/>
                  </p:oleObj>
                </mc:Choice>
                <mc:Fallback>
                  <p:oleObj name="משוואה" r:id="rId25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440"/>
                          <a:ext cx="372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43" name="Object 27"/>
            <p:cNvGraphicFramePr>
              <a:graphicFrameLocks noChangeAspect="1"/>
            </p:cNvGraphicFramePr>
            <p:nvPr/>
          </p:nvGraphicFramePr>
          <p:xfrm>
            <a:off x="2832" y="1344"/>
            <a:ext cx="479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1" name="משוואה" r:id="rId26" imgW="190500" imgH="228600" progId="Equation.3">
                    <p:embed/>
                  </p:oleObj>
                </mc:Choice>
                <mc:Fallback>
                  <p:oleObj name="משוואה" r:id="rId26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344"/>
                          <a:ext cx="479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44" name="Oval 29"/>
            <p:cNvSpPr>
              <a:spLocks noChangeArrowheads="1"/>
            </p:cNvSpPr>
            <p:nvPr/>
          </p:nvSpPr>
          <p:spPr bwMode="auto">
            <a:xfrm>
              <a:off x="1696" y="1680"/>
              <a:ext cx="80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45" name="Oval 30"/>
            <p:cNvSpPr>
              <a:spLocks noChangeArrowheads="1"/>
            </p:cNvSpPr>
            <p:nvPr/>
          </p:nvSpPr>
          <p:spPr bwMode="auto">
            <a:xfrm>
              <a:off x="2112" y="1680"/>
              <a:ext cx="80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446" name="Object 31"/>
            <p:cNvGraphicFramePr>
              <a:graphicFrameLocks noChangeAspect="1"/>
            </p:cNvGraphicFramePr>
            <p:nvPr/>
          </p:nvGraphicFramePr>
          <p:xfrm>
            <a:off x="2064" y="1344"/>
            <a:ext cx="272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2" name="משוואה" r:id="rId27" imgW="190335" imgH="215713" progId="Equation.3">
                    <p:embed/>
                  </p:oleObj>
                </mc:Choice>
                <mc:Fallback>
                  <p:oleObj name="משוואה" r:id="rId27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344"/>
                          <a:ext cx="272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47" name="Object 45"/>
            <p:cNvGraphicFramePr>
              <a:graphicFrameLocks noChangeAspect="1"/>
            </p:cNvGraphicFramePr>
            <p:nvPr/>
          </p:nvGraphicFramePr>
          <p:xfrm>
            <a:off x="240" y="1584"/>
            <a:ext cx="478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3" name="משוואה" r:id="rId28" imgW="139700" imgH="139700" progId="Equation.3">
                    <p:embed/>
                  </p:oleObj>
                </mc:Choice>
                <mc:Fallback>
                  <p:oleObj name="משוואה" r:id="rId28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584"/>
                          <a:ext cx="478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427" name="Object 46"/>
          <p:cNvGraphicFramePr>
            <a:graphicFrameLocks noChangeAspect="1"/>
          </p:cNvGraphicFramePr>
          <p:nvPr/>
        </p:nvGraphicFramePr>
        <p:xfrm>
          <a:off x="3051176" y="3729038"/>
          <a:ext cx="7588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" name="משוואה" r:id="rId29" imgW="139700" imgH="139700" progId="Equation.3">
                  <p:embed/>
                </p:oleObj>
              </mc:Choice>
              <mc:Fallback>
                <p:oleObj name="משוואה" r:id="rId29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6" y="3729038"/>
                        <a:ext cx="7588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49"/>
          <p:cNvGraphicFramePr>
            <a:graphicFrameLocks noChangeAspect="1"/>
          </p:cNvGraphicFramePr>
          <p:nvPr/>
        </p:nvGraphicFramePr>
        <p:xfrm>
          <a:off x="8320088" y="3686176"/>
          <a:ext cx="15859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" name="משוואה" r:id="rId30" imgW="291973" imgH="152334" progId="Equation.3">
                  <p:embed/>
                </p:oleObj>
              </mc:Choice>
              <mc:Fallback>
                <p:oleObj name="משוואה" r:id="rId30" imgW="291973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088" y="3686176"/>
                        <a:ext cx="15859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018" name="Object 50"/>
          <p:cNvGraphicFramePr>
            <a:graphicFrameLocks noChangeAspect="1"/>
          </p:cNvGraphicFramePr>
          <p:nvPr/>
        </p:nvGraphicFramePr>
        <p:xfrm>
          <a:off x="4625976" y="152400"/>
          <a:ext cx="13176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" name="משוואה" r:id="rId32" imgW="495085" imgH="279279" progId="Equation.3">
                  <p:embed/>
                </p:oleObj>
              </mc:Choice>
              <mc:Fallback>
                <p:oleObj name="משוואה" r:id="rId32" imgW="49508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6" y="152400"/>
                        <a:ext cx="1317625" cy="7429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2035" name="Group 67"/>
          <p:cNvGrpSpPr>
            <a:grpSpLocks/>
          </p:cNvGrpSpPr>
          <p:nvPr/>
        </p:nvGrpSpPr>
        <p:grpSpPr bwMode="auto">
          <a:xfrm>
            <a:off x="2209800" y="4648201"/>
            <a:ext cx="7086600" cy="538163"/>
            <a:chOff x="432" y="2928"/>
            <a:chExt cx="4464" cy="339"/>
          </a:xfrm>
        </p:grpSpPr>
        <p:sp>
          <p:nvSpPr>
            <p:cNvPr id="60433" name="Line 52"/>
            <p:cNvSpPr>
              <a:spLocks noChangeShapeType="1"/>
            </p:cNvSpPr>
            <p:nvPr/>
          </p:nvSpPr>
          <p:spPr bwMode="auto">
            <a:xfrm>
              <a:off x="432" y="3120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e-IL"/>
            </a:p>
          </p:txBody>
        </p:sp>
        <p:graphicFrame>
          <p:nvGraphicFramePr>
            <p:cNvPr id="60434" name="Object 53"/>
            <p:cNvGraphicFramePr>
              <a:graphicFrameLocks noChangeAspect="1"/>
            </p:cNvGraphicFramePr>
            <p:nvPr/>
          </p:nvGraphicFramePr>
          <p:xfrm>
            <a:off x="1536" y="2928"/>
            <a:ext cx="424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7" name="משוואה" r:id="rId34" imgW="126780" imgH="101424" progId="Equation.3">
                    <p:embed/>
                  </p:oleObj>
                </mc:Choice>
                <mc:Fallback>
                  <p:oleObj name="משוואה" r:id="rId34" imgW="126780" imgH="1014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928"/>
                          <a:ext cx="424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5" name="Line 55"/>
            <p:cNvSpPr>
              <a:spLocks noChangeShapeType="1"/>
            </p:cNvSpPr>
            <p:nvPr/>
          </p:nvSpPr>
          <p:spPr bwMode="auto">
            <a:xfrm>
              <a:off x="2043" y="3103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60436" name="Object 59"/>
            <p:cNvGraphicFramePr>
              <a:graphicFrameLocks noChangeAspect="1"/>
            </p:cNvGraphicFramePr>
            <p:nvPr/>
          </p:nvGraphicFramePr>
          <p:xfrm>
            <a:off x="2880" y="2976"/>
            <a:ext cx="478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8" name="משוואה" r:id="rId36" imgW="139700" imgH="139700" progId="Equation.3">
                    <p:embed/>
                  </p:oleObj>
                </mc:Choice>
                <mc:Fallback>
                  <p:oleObj name="משוואה" r:id="rId36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76"/>
                          <a:ext cx="478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7" name="Line 61"/>
            <p:cNvSpPr>
              <a:spLocks noChangeShapeType="1"/>
            </p:cNvSpPr>
            <p:nvPr/>
          </p:nvSpPr>
          <p:spPr bwMode="auto">
            <a:xfrm>
              <a:off x="3372" y="3103"/>
              <a:ext cx="12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0438" name="Oval 65"/>
            <p:cNvSpPr>
              <a:spLocks noChangeArrowheads="1"/>
            </p:cNvSpPr>
            <p:nvPr/>
          </p:nvSpPr>
          <p:spPr bwMode="auto">
            <a:xfrm>
              <a:off x="3904" y="3000"/>
              <a:ext cx="176" cy="1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39" name="Line 66"/>
            <p:cNvSpPr>
              <a:spLocks noChangeShapeType="1"/>
            </p:cNvSpPr>
            <p:nvPr/>
          </p:nvSpPr>
          <p:spPr bwMode="auto">
            <a:xfrm>
              <a:off x="4032" y="3120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e-IL"/>
            </a:p>
          </p:txBody>
        </p:sp>
      </p:grpSp>
      <p:sp>
        <p:nvSpPr>
          <p:cNvPr id="212037" name="Freeform 69"/>
          <p:cNvSpPr>
            <a:spLocks/>
          </p:cNvSpPr>
          <p:nvPr/>
        </p:nvSpPr>
        <p:spPr bwMode="auto">
          <a:xfrm>
            <a:off x="2206626" y="404814"/>
            <a:ext cx="7993063" cy="4167187"/>
          </a:xfrm>
          <a:custGeom>
            <a:avLst/>
            <a:gdLst>
              <a:gd name="T0" fmla="*/ 2147483646 w 5035"/>
              <a:gd name="T1" fmla="*/ 0 h 2625"/>
              <a:gd name="T2" fmla="*/ 2147483646 w 5035"/>
              <a:gd name="T3" fmla="*/ 2147483646 h 2625"/>
              <a:gd name="T4" fmla="*/ 2147483646 w 5035"/>
              <a:gd name="T5" fmla="*/ 2147483646 h 2625"/>
              <a:gd name="T6" fmla="*/ 2147483646 w 5035"/>
              <a:gd name="T7" fmla="*/ 2147483646 h 2625"/>
              <a:gd name="T8" fmla="*/ 2147483646 w 5035"/>
              <a:gd name="T9" fmla="*/ 2147483646 h 2625"/>
              <a:gd name="T10" fmla="*/ 2147483646 w 5035"/>
              <a:gd name="T11" fmla="*/ 2147483646 h 2625"/>
              <a:gd name="T12" fmla="*/ 2147483646 w 5035"/>
              <a:gd name="T13" fmla="*/ 2147483646 h 2625"/>
              <a:gd name="T14" fmla="*/ 2147483646 w 5035"/>
              <a:gd name="T15" fmla="*/ 2147483646 h 2625"/>
              <a:gd name="T16" fmla="*/ 2147483646 w 5035"/>
              <a:gd name="T17" fmla="*/ 2147483646 h 2625"/>
              <a:gd name="T18" fmla="*/ 2147483646 w 5035"/>
              <a:gd name="T19" fmla="*/ 2147483646 h 2625"/>
              <a:gd name="T20" fmla="*/ 2147483646 w 5035"/>
              <a:gd name="T21" fmla="*/ 2147483646 h 2625"/>
              <a:gd name="T22" fmla="*/ 2147483646 w 5035"/>
              <a:gd name="T23" fmla="*/ 2147483646 h 2625"/>
              <a:gd name="T24" fmla="*/ 2147483646 w 5035"/>
              <a:gd name="T25" fmla="*/ 2147483646 h 2625"/>
              <a:gd name="T26" fmla="*/ 2147483646 w 5035"/>
              <a:gd name="T27" fmla="*/ 2147483646 h 2625"/>
              <a:gd name="T28" fmla="*/ 2147483646 w 5035"/>
              <a:gd name="T29" fmla="*/ 2147483646 h 2625"/>
              <a:gd name="T30" fmla="*/ 2147483646 w 5035"/>
              <a:gd name="T31" fmla="*/ 2147483646 h 2625"/>
              <a:gd name="T32" fmla="*/ 2147483646 w 5035"/>
              <a:gd name="T33" fmla="*/ 2147483646 h 2625"/>
              <a:gd name="T34" fmla="*/ 2147483646 w 5035"/>
              <a:gd name="T35" fmla="*/ 2147483646 h 2625"/>
              <a:gd name="T36" fmla="*/ 2147483646 w 5035"/>
              <a:gd name="T37" fmla="*/ 2147483646 h 2625"/>
              <a:gd name="T38" fmla="*/ 2147483646 w 5035"/>
              <a:gd name="T39" fmla="*/ 2147483646 h 2625"/>
              <a:gd name="T40" fmla="*/ 2147483646 w 5035"/>
              <a:gd name="T41" fmla="*/ 2147483646 h 2625"/>
              <a:gd name="T42" fmla="*/ 2147483646 w 5035"/>
              <a:gd name="T43" fmla="*/ 2147483646 h 2625"/>
              <a:gd name="T44" fmla="*/ 2147483646 w 5035"/>
              <a:gd name="T45" fmla="*/ 2147483646 h 2625"/>
              <a:gd name="T46" fmla="*/ 2147483646 w 5035"/>
              <a:gd name="T47" fmla="*/ 2147483646 h 2625"/>
              <a:gd name="T48" fmla="*/ 2147483646 w 5035"/>
              <a:gd name="T49" fmla="*/ 2147483646 h 2625"/>
              <a:gd name="T50" fmla="*/ 2147483646 w 5035"/>
              <a:gd name="T51" fmla="*/ 2147483646 h 2625"/>
              <a:gd name="T52" fmla="*/ 2147483646 w 5035"/>
              <a:gd name="T53" fmla="*/ 2147483646 h 2625"/>
              <a:gd name="T54" fmla="*/ 2147483646 w 5035"/>
              <a:gd name="T55" fmla="*/ 2147483646 h 2625"/>
              <a:gd name="T56" fmla="*/ 2147483646 w 5035"/>
              <a:gd name="T57" fmla="*/ 2147483646 h 2625"/>
              <a:gd name="T58" fmla="*/ 2147483646 w 5035"/>
              <a:gd name="T59" fmla="*/ 2147483646 h 2625"/>
              <a:gd name="T60" fmla="*/ 2147483646 w 5035"/>
              <a:gd name="T61" fmla="*/ 2147483646 h 2625"/>
              <a:gd name="T62" fmla="*/ 2147483646 w 5035"/>
              <a:gd name="T63" fmla="*/ 2147483646 h 2625"/>
              <a:gd name="T64" fmla="*/ 2147483646 w 5035"/>
              <a:gd name="T65" fmla="*/ 2147483646 h 2625"/>
              <a:gd name="T66" fmla="*/ 2147483646 w 5035"/>
              <a:gd name="T67" fmla="*/ 2147483646 h 2625"/>
              <a:gd name="T68" fmla="*/ 2147483646 w 5035"/>
              <a:gd name="T69" fmla="*/ 2147483646 h 2625"/>
              <a:gd name="T70" fmla="*/ 2147483646 w 5035"/>
              <a:gd name="T71" fmla="*/ 2147483646 h 2625"/>
              <a:gd name="T72" fmla="*/ 2147483646 w 5035"/>
              <a:gd name="T73" fmla="*/ 2147483646 h 2625"/>
              <a:gd name="T74" fmla="*/ 2147483646 w 5035"/>
              <a:gd name="T75" fmla="*/ 2147483646 h 2625"/>
              <a:gd name="T76" fmla="*/ 2147483646 w 5035"/>
              <a:gd name="T77" fmla="*/ 2147483646 h 2625"/>
              <a:gd name="T78" fmla="*/ 2147483646 w 5035"/>
              <a:gd name="T79" fmla="*/ 2147483646 h 2625"/>
              <a:gd name="T80" fmla="*/ 2147483646 w 5035"/>
              <a:gd name="T81" fmla="*/ 0 h 26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035" h="2625">
                <a:moveTo>
                  <a:pt x="2999" y="0"/>
                </a:moveTo>
                <a:cubicBezTo>
                  <a:pt x="3080" y="13"/>
                  <a:pt x="3159" y="28"/>
                  <a:pt x="3240" y="40"/>
                </a:cubicBezTo>
                <a:cubicBezTo>
                  <a:pt x="3338" y="71"/>
                  <a:pt x="3207" y="32"/>
                  <a:pt x="3374" y="66"/>
                </a:cubicBezTo>
                <a:cubicBezTo>
                  <a:pt x="3473" y="86"/>
                  <a:pt x="3569" y="134"/>
                  <a:pt x="3669" y="147"/>
                </a:cubicBezTo>
                <a:cubicBezTo>
                  <a:pt x="3803" y="165"/>
                  <a:pt x="3937" y="186"/>
                  <a:pt x="4071" y="200"/>
                </a:cubicBezTo>
                <a:cubicBezTo>
                  <a:pt x="4184" y="230"/>
                  <a:pt x="4294" y="258"/>
                  <a:pt x="4406" y="294"/>
                </a:cubicBezTo>
                <a:cubicBezTo>
                  <a:pt x="4487" y="320"/>
                  <a:pt x="4575" y="303"/>
                  <a:pt x="4660" y="308"/>
                </a:cubicBezTo>
                <a:cubicBezTo>
                  <a:pt x="4734" y="332"/>
                  <a:pt x="4827" y="380"/>
                  <a:pt x="4861" y="455"/>
                </a:cubicBezTo>
                <a:cubicBezTo>
                  <a:pt x="4885" y="507"/>
                  <a:pt x="4889" y="578"/>
                  <a:pt x="4915" y="629"/>
                </a:cubicBezTo>
                <a:cubicBezTo>
                  <a:pt x="4934" y="667"/>
                  <a:pt x="4960" y="700"/>
                  <a:pt x="4982" y="736"/>
                </a:cubicBezTo>
                <a:cubicBezTo>
                  <a:pt x="4999" y="764"/>
                  <a:pt x="5035" y="817"/>
                  <a:pt x="5035" y="817"/>
                </a:cubicBezTo>
                <a:cubicBezTo>
                  <a:pt x="5031" y="1107"/>
                  <a:pt x="5034" y="1397"/>
                  <a:pt x="5022" y="1687"/>
                </a:cubicBezTo>
                <a:cubicBezTo>
                  <a:pt x="5020" y="1735"/>
                  <a:pt x="4979" y="1859"/>
                  <a:pt x="4955" y="1902"/>
                </a:cubicBezTo>
                <a:cubicBezTo>
                  <a:pt x="4939" y="1930"/>
                  <a:pt x="4901" y="1982"/>
                  <a:pt x="4901" y="1982"/>
                </a:cubicBezTo>
                <a:cubicBezTo>
                  <a:pt x="4872" y="2071"/>
                  <a:pt x="4817" y="2121"/>
                  <a:pt x="4767" y="2196"/>
                </a:cubicBezTo>
                <a:cubicBezTo>
                  <a:pt x="4737" y="2290"/>
                  <a:pt x="4779" y="2181"/>
                  <a:pt x="4714" y="2277"/>
                </a:cubicBezTo>
                <a:cubicBezTo>
                  <a:pt x="4664" y="2351"/>
                  <a:pt x="4753" y="2290"/>
                  <a:pt x="4647" y="2344"/>
                </a:cubicBezTo>
                <a:cubicBezTo>
                  <a:pt x="4585" y="2465"/>
                  <a:pt x="4434" y="2592"/>
                  <a:pt x="4299" y="2625"/>
                </a:cubicBezTo>
                <a:cubicBezTo>
                  <a:pt x="4134" y="2621"/>
                  <a:pt x="3968" y="2620"/>
                  <a:pt x="3803" y="2612"/>
                </a:cubicBezTo>
                <a:cubicBezTo>
                  <a:pt x="3601" y="2602"/>
                  <a:pt x="3367" y="2515"/>
                  <a:pt x="3160" y="2491"/>
                </a:cubicBezTo>
                <a:cubicBezTo>
                  <a:pt x="2817" y="2452"/>
                  <a:pt x="1944" y="2464"/>
                  <a:pt x="1941" y="2464"/>
                </a:cubicBezTo>
                <a:cubicBezTo>
                  <a:pt x="1604" y="2439"/>
                  <a:pt x="1276" y="2431"/>
                  <a:pt x="936" y="2424"/>
                </a:cubicBezTo>
                <a:cubicBezTo>
                  <a:pt x="798" y="2399"/>
                  <a:pt x="668" y="2369"/>
                  <a:pt x="534" y="2330"/>
                </a:cubicBezTo>
                <a:cubicBezTo>
                  <a:pt x="517" y="2325"/>
                  <a:pt x="498" y="2322"/>
                  <a:pt x="481" y="2317"/>
                </a:cubicBezTo>
                <a:cubicBezTo>
                  <a:pt x="454" y="2309"/>
                  <a:pt x="428" y="2299"/>
                  <a:pt x="401" y="2290"/>
                </a:cubicBezTo>
                <a:cubicBezTo>
                  <a:pt x="387" y="2285"/>
                  <a:pt x="360" y="2277"/>
                  <a:pt x="360" y="2277"/>
                </a:cubicBezTo>
                <a:cubicBezTo>
                  <a:pt x="322" y="2239"/>
                  <a:pt x="275" y="2212"/>
                  <a:pt x="240" y="2170"/>
                </a:cubicBezTo>
                <a:cubicBezTo>
                  <a:pt x="210" y="2133"/>
                  <a:pt x="211" y="2118"/>
                  <a:pt x="186" y="2076"/>
                </a:cubicBezTo>
                <a:cubicBezTo>
                  <a:pt x="141" y="2001"/>
                  <a:pt x="136" y="2010"/>
                  <a:pt x="106" y="1942"/>
                </a:cubicBezTo>
                <a:cubicBezTo>
                  <a:pt x="92" y="1911"/>
                  <a:pt x="79" y="1880"/>
                  <a:pt x="66" y="1848"/>
                </a:cubicBezTo>
                <a:cubicBezTo>
                  <a:pt x="56" y="1822"/>
                  <a:pt x="39" y="1768"/>
                  <a:pt x="39" y="1768"/>
                </a:cubicBezTo>
                <a:cubicBezTo>
                  <a:pt x="22" y="1617"/>
                  <a:pt x="0" y="1422"/>
                  <a:pt x="173" y="1366"/>
                </a:cubicBezTo>
                <a:cubicBezTo>
                  <a:pt x="288" y="1288"/>
                  <a:pt x="142" y="1381"/>
                  <a:pt x="253" y="1326"/>
                </a:cubicBezTo>
                <a:cubicBezTo>
                  <a:pt x="299" y="1303"/>
                  <a:pt x="337" y="1275"/>
                  <a:pt x="387" y="1259"/>
                </a:cubicBezTo>
                <a:cubicBezTo>
                  <a:pt x="467" y="1205"/>
                  <a:pt x="624" y="1154"/>
                  <a:pt x="722" y="1152"/>
                </a:cubicBezTo>
                <a:cubicBezTo>
                  <a:pt x="1271" y="1143"/>
                  <a:pt x="1821" y="1143"/>
                  <a:pt x="2370" y="1138"/>
                </a:cubicBezTo>
                <a:cubicBezTo>
                  <a:pt x="2547" y="1116"/>
                  <a:pt x="2769" y="1084"/>
                  <a:pt x="2892" y="937"/>
                </a:cubicBezTo>
                <a:cubicBezTo>
                  <a:pt x="2937" y="883"/>
                  <a:pt x="2955" y="812"/>
                  <a:pt x="2986" y="750"/>
                </a:cubicBezTo>
                <a:cubicBezTo>
                  <a:pt x="2990" y="522"/>
                  <a:pt x="2982" y="293"/>
                  <a:pt x="2999" y="66"/>
                </a:cubicBezTo>
                <a:cubicBezTo>
                  <a:pt x="3000" y="52"/>
                  <a:pt x="3039" y="67"/>
                  <a:pt x="3039" y="53"/>
                </a:cubicBezTo>
                <a:cubicBezTo>
                  <a:pt x="3039" y="40"/>
                  <a:pt x="2999" y="25"/>
                  <a:pt x="2999" y="0"/>
                </a:cubicBezTo>
                <a:close/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60432" name="Object 70"/>
          <p:cNvGraphicFramePr>
            <a:graphicFrameLocks noChangeAspect="1"/>
          </p:cNvGraphicFramePr>
          <p:nvPr/>
        </p:nvGraphicFramePr>
        <p:xfrm>
          <a:off x="2286000" y="5110164"/>
          <a:ext cx="7259638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9" name="משוואה" r:id="rId37" imgW="2425700" imgH="584200" progId="Equation.3">
                  <p:embed/>
                </p:oleObj>
              </mc:Choice>
              <mc:Fallback>
                <p:oleObj name="משוואה" r:id="rId37" imgW="2425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10164"/>
                        <a:ext cx="7259638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5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4038600" y="304801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0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WAVEGUIDE</a:t>
            </a:r>
          </a:p>
        </p:txBody>
      </p:sp>
      <p:grpSp>
        <p:nvGrpSpPr>
          <p:cNvPr id="61443" name="Group 7"/>
          <p:cNvGrpSpPr>
            <a:grpSpLocks/>
          </p:cNvGrpSpPr>
          <p:nvPr/>
        </p:nvGrpSpPr>
        <p:grpSpPr bwMode="auto">
          <a:xfrm>
            <a:off x="1828800" y="1524000"/>
            <a:ext cx="8382000" cy="1447800"/>
            <a:chOff x="576" y="1536"/>
            <a:chExt cx="4320" cy="912"/>
          </a:xfrm>
        </p:grpSpPr>
        <p:sp>
          <p:nvSpPr>
            <p:cNvPr id="61484" name="Line 5"/>
            <p:cNvSpPr>
              <a:spLocks noChangeShapeType="1"/>
            </p:cNvSpPr>
            <p:nvPr/>
          </p:nvSpPr>
          <p:spPr bwMode="auto">
            <a:xfrm>
              <a:off x="624" y="1536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e-IL"/>
            </a:p>
          </p:txBody>
        </p:sp>
        <p:sp>
          <p:nvSpPr>
            <p:cNvPr id="61485" name="Line 6"/>
            <p:cNvSpPr>
              <a:spLocks noChangeShapeType="1"/>
            </p:cNvSpPr>
            <p:nvPr/>
          </p:nvSpPr>
          <p:spPr bwMode="auto">
            <a:xfrm>
              <a:off x="576" y="2448"/>
              <a:ext cx="4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e-IL"/>
            </a:p>
          </p:txBody>
        </p:sp>
      </p:grpSp>
      <p:grpSp>
        <p:nvGrpSpPr>
          <p:cNvPr id="213007" name="Group 15"/>
          <p:cNvGrpSpPr>
            <a:grpSpLocks/>
          </p:cNvGrpSpPr>
          <p:nvPr/>
        </p:nvGrpSpPr>
        <p:grpSpPr bwMode="auto">
          <a:xfrm>
            <a:off x="2057400" y="1524000"/>
            <a:ext cx="8077200" cy="1295400"/>
            <a:chOff x="816" y="1584"/>
            <a:chExt cx="5088" cy="816"/>
          </a:xfrm>
        </p:grpSpPr>
        <p:sp>
          <p:nvSpPr>
            <p:cNvPr id="61478" name="Line 10"/>
            <p:cNvSpPr>
              <a:spLocks noChangeShapeType="1"/>
            </p:cNvSpPr>
            <p:nvPr/>
          </p:nvSpPr>
          <p:spPr bwMode="auto">
            <a:xfrm flipV="1">
              <a:off x="4848" y="1584"/>
              <a:ext cx="1056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61479" name="Group 14"/>
            <p:cNvGrpSpPr>
              <a:grpSpLocks/>
            </p:cNvGrpSpPr>
            <p:nvPr/>
          </p:nvGrpSpPr>
          <p:grpSpPr bwMode="auto">
            <a:xfrm>
              <a:off x="816" y="1584"/>
              <a:ext cx="4080" cy="816"/>
              <a:chOff x="816" y="1584"/>
              <a:chExt cx="4080" cy="816"/>
            </a:xfrm>
          </p:grpSpPr>
          <p:sp>
            <p:nvSpPr>
              <p:cNvPr id="61480" name="Line 8"/>
              <p:cNvSpPr>
                <a:spLocks noChangeShapeType="1"/>
              </p:cNvSpPr>
              <p:nvPr/>
            </p:nvSpPr>
            <p:spPr bwMode="auto">
              <a:xfrm flipV="1">
                <a:off x="816" y="1584"/>
                <a:ext cx="1056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481" name="Line 9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1056" cy="7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482" name="Line 11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1056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483" name="Line 12"/>
              <p:cNvSpPr>
                <a:spLocks noChangeShapeType="1"/>
              </p:cNvSpPr>
              <p:nvPr/>
            </p:nvSpPr>
            <p:spPr bwMode="auto">
              <a:xfrm>
                <a:off x="3840" y="1632"/>
                <a:ext cx="1056" cy="7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2209801" y="3165475"/>
          <a:ext cx="8113713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משוואה" r:id="rId3" imgW="2616200" imgH="584200" progId="Equation.3">
                  <p:embed/>
                </p:oleObj>
              </mc:Choice>
              <mc:Fallback>
                <p:oleObj name="משוואה" r:id="rId3" imgW="2616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165475"/>
                        <a:ext cx="8113713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3057" name="Group 65"/>
          <p:cNvGrpSpPr>
            <a:grpSpLocks/>
          </p:cNvGrpSpPr>
          <p:nvPr/>
        </p:nvGrpSpPr>
        <p:grpSpPr bwMode="auto">
          <a:xfrm>
            <a:off x="2514600" y="1447801"/>
            <a:ext cx="4419600" cy="4981575"/>
            <a:chOff x="624" y="912"/>
            <a:chExt cx="2784" cy="3138"/>
          </a:xfrm>
        </p:grpSpPr>
        <p:grpSp>
          <p:nvGrpSpPr>
            <p:cNvPr id="61467" name="Group 42"/>
            <p:cNvGrpSpPr>
              <a:grpSpLocks/>
            </p:cNvGrpSpPr>
            <p:nvPr/>
          </p:nvGrpSpPr>
          <p:grpSpPr bwMode="auto">
            <a:xfrm>
              <a:off x="1824" y="912"/>
              <a:ext cx="495" cy="945"/>
              <a:chOff x="1685" y="816"/>
              <a:chExt cx="495" cy="945"/>
            </a:xfrm>
          </p:grpSpPr>
          <p:grpSp>
            <p:nvGrpSpPr>
              <p:cNvPr id="61469" name="Group 19"/>
              <p:cNvGrpSpPr>
                <a:grpSpLocks/>
              </p:cNvGrpSpPr>
              <p:nvPr/>
            </p:nvGrpSpPr>
            <p:grpSpPr bwMode="auto">
              <a:xfrm rot="5065858">
                <a:off x="1787" y="1126"/>
                <a:ext cx="289" cy="435"/>
                <a:chOff x="576" y="1728"/>
                <a:chExt cx="528" cy="288"/>
              </a:xfrm>
            </p:grpSpPr>
            <p:sp>
              <p:nvSpPr>
                <p:cNvPr id="61476" name="Freeform 20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1477" name="Freeform 21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61470" name="Group 22"/>
              <p:cNvGrpSpPr>
                <a:grpSpLocks/>
              </p:cNvGrpSpPr>
              <p:nvPr/>
            </p:nvGrpSpPr>
            <p:grpSpPr bwMode="auto">
              <a:xfrm rot="5065858">
                <a:off x="1818" y="1398"/>
                <a:ext cx="290" cy="435"/>
                <a:chOff x="576" y="1728"/>
                <a:chExt cx="528" cy="288"/>
              </a:xfrm>
            </p:grpSpPr>
            <p:sp>
              <p:nvSpPr>
                <p:cNvPr id="61474" name="Freeform 23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1475" name="Freeform 24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61471" name="Group 31"/>
              <p:cNvGrpSpPr>
                <a:grpSpLocks/>
              </p:cNvGrpSpPr>
              <p:nvPr/>
            </p:nvGrpSpPr>
            <p:grpSpPr bwMode="auto">
              <a:xfrm rot="5065858">
                <a:off x="1718" y="783"/>
                <a:ext cx="369" cy="435"/>
                <a:chOff x="576" y="1728"/>
                <a:chExt cx="528" cy="288"/>
              </a:xfrm>
            </p:grpSpPr>
            <p:sp>
              <p:nvSpPr>
                <p:cNvPr id="61472" name="Freeform 32"/>
                <p:cNvSpPr>
                  <a:spLocks/>
                </p:cNvSpPr>
                <p:nvPr/>
              </p:nvSpPr>
              <p:spPr bwMode="auto">
                <a:xfrm>
                  <a:off x="576" y="1728"/>
                  <a:ext cx="240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144 w 240"/>
                    <a:gd name="T3" fmla="*/ 0 h 144"/>
                    <a:gd name="T4" fmla="*/ 240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1473" name="Freeform 33"/>
                <p:cNvSpPr>
                  <a:spLocks/>
                </p:cNvSpPr>
                <p:nvPr/>
              </p:nvSpPr>
              <p:spPr bwMode="auto">
                <a:xfrm rot="10800000">
                  <a:off x="816" y="1872"/>
                  <a:ext cx="288" cy="144"/>
                </a:xfrm>
                <a:custGeom>
                  <a:avLst/>
                  <a:gdLst>
                    <a:gd name="T0" fmla="*/ 0 w 240"/>
                    <a:gd name="T1" fmla="*/ 144 h 144"/>
                    <a:gd name="T2" fmla="*/ 300 w 240"/>
                    <a:gd name="T3" fmla="*/ 0 h 144"/>
                    <a:gd name="T4" fmla="*/ 498 w 240"/>
                    <a:gd name="T5" fmla="*/ 144 h 1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" h="144">
                      <a:moveTo>
                        <a:pt x="0" y="144"/>
                      </a:moveTo>
                      <a:cubicBezTo>
                        <a:pt x="52" y="72"/>
                        <a:pt x="104" y="0"/>
                        <a:pt x="144" y="0"/>
                      </a:cubicBezTo>
                      <a:cubicBezTo>
                        <a:pt x="184" y="0"/>
                        <a:pt x="224" y="120"/>
                        <a:pt x="240" y="144"/>
                      </a:cubicBezTo>
                    </a:path>
                  </a:pathLst>
                </a:custGeom>
                <a:noFill/>
                <a:ln w="38100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aphicFrame>
          <p:nvGraphicFramePr>
            <p:cNvPr id="61468" name="Object 38"/>
            <p:cNvGraphicFramePr>
              <a:graphicFrameLocks noChangeAspect="1"/>
            </p:cNvGraphicFramePr>
            <p:nvPr/>
          </p:nvGraphicFramePr>
          <p:xfrm>
            <a:off x="624" y="3360"/>
            <a:ext cx="2784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1" name="משוואה" r:id="rId5" imgW="1586811" imgH="393529" progId="Equation.3">
                    <p:embed/>
                  </p:oleObj>
                </mc:Choice>
                <mc:Fallback>
                  <p:oleObj name="משוואה" r:id="rId5" imgW="158681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360"/>
                          <a:ext cx="2784" cy="690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3058" name="Group 66"/>
          <p:cNvGrpSpPr>
            <a:grpSpLocks/>
          </p:cNvGrpSpPr>
          <p:nvPr/>
        </p:nvGrpSpPr>
        <p:grpSpPr bwMode="auto">
          <a:xfrm>
            <a:off x="7162800" y="3124200"/>
            <a:ext cx="3048000" cy="2489200"/>
            <a:chOff x="3552" y="1968"/>
            <a:chExt cx="1920" cy="1568"/>
          </a:xfrm>
        </p:grpSpPr>
        <p:graphicFrame>
          <p:nvGraphicFramePr>
            <p:cNvPr id="61465" name="Object 40"/>
            <p:cNvGraphicFramePr>
              <a:graphicFrameLocks noChangeAspect="1"/>
            </p:cNvGraphicFramePr>
            <p:nvPr/>
          </p:nvGraphicFramePr>
          <p:xfrm>
            <a:off x="3552" y="2736"/>
            <a:ext cx="192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2" name="משוואה" r:id="rId7" imgW="1219200" imgH="508000" progId="Equation.3">
                    <p:embed/>
                  </p:oleObj>
                </mc:Choice>
                <mc:Fallback>
                  <p:oleObj name="משוואה" r:id="rId7" imgW="12192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736"/>
                          <a:ext cx="1920" cy="8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4128" y="1968"/>
              <a:ext cx="384" cy="5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448" name="Line 46"/>
          <p:cNvSpPr>
            <a:spLocks noChangeShapeType="1"/>
          </p:cNvSpPr>
          <p:nvPr/>
        </p:nvSpPr>
        <p:spPr bwMode="auto">
          <a:xfrm>
            <a:off x="2133600" y="13716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449" name="Line 47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61450" name="Object 48"/>
          <p:cNvGraphicFramePr>
            <a:graphicFrameLocks noChangeAspect="1"/>
          </p:cNvGraphicFramePr>
          <p:nvPr/>
        </p:nvGraphicFramePr>
        <p:xfrm>
          <a:off x="1905000" y="1828800"/>
          <a:ext cx="4889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משוואה" r:id="rId9" imgW="139579" imgH="177646" progId="Equation.3">
                  <p:embed/>
                </p:oleObj>
              </mc:Choice>
              <mc:Fallback>
                <p:oleObj name="משוואה" r:id="rId9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4889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3056" name="Group 64"/>
          <p:cNvGrpSpPr>
            <a:grpSpLocks/>
          </p:cNvGrpSpPr>
          <p:nvPr/>
        </p:nvGrpSpPr>
        <p:grpSpPr bwMode="auto">
          <a:xfrm>
            <a:off x="2209801" y="1447800"/>
            <a:ext cx="7902575" cy="1447800"/>
            <a:chOff x="432" y="912"/>
            <a:chExt cx="4978" cy="912"/>
          </a:xfrm>
        </p:grpSpPr>
        <p:grpSp>
          <p:nvGrpSpPr>
            <p:cNvPr id="61453" name="Group 49"/>
            <p:cNvGrpSpPr>
              <a:grpSpLocks/>
            </p:cNvGrpSpPr>
            <p:nvPr/>
          </p:nvGrpSpPr>
          <p:grpSpPr bwMode="auto">
            <a:xfrm>
              <a:off x="432" y="912"/>
              <a:ext cx="2736" cy="864"/>
              <a:chOff x="816" y="1584"/>
              <a:chExt cx="5088" cy="816"/>
            </a:xfrm>
          </p:grpSpPr>
          <p:sp>
            <p:nvSpPr>
              <p:cNvPr id="61459" name="Line 50"/>
              <p:cNvSpPr>
                <a:spLocks noChangeShapeType="1"/>
              </p:cNvSpPr>
              <p:nvPr/>
            </p:nvSpPr>
            <p:spPr bwMode="auto">
              <a:xfrm flipV="1">
                <a:off x="4848" y="1584"/>
                <a:ext cx="1056" cy="81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61460" name="Group 51"/>
              <p:cNvGrpSpPr>
                <a:grpSpLocks/>
              </p:cNvGrpSpPr>
              <p:nvPr/>
            </p:nvGrpSpPr>
            <p:grpSpPr bwMode="auto">
              <a:xfrm>
                <a:off x="816" y="1584"/>
                <a:ext cx="4080" cy="816"/>
                <a:chOff x="816" y="1584"/>
                <a:chExt cx="4080" cy="816"/>
              </a:xfrm>
            </p:grpSpPr>
            <p:sp>
              <p:nvSpPr>
                <p:cNvPr id="6146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816" y="1584"/>
                  <a:ext cx="1056" cy="81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1462" name="Line 53"/>
                <p:cNvSpPr>
                  <a:spLocks noChangeShapeType="1"/>
                </p:cNvSpPr>
                <p:nvPr/>
              </p:nvSpPr>
              <p:spPr bwMode="auto">
                <a:xfrm>
                  <a:off x="1824" y="1632"/>
                  <a:ext cx="1056" cy="76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146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1056" cy="81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1464" name="Line 55"/>
                <p:cNvSpPr>
                  <a:spLocks noChangeShapeType="1"/>
                </p:cNvSpPr>
                <p:nvPr/>
              </p:nvSpPr>
              <p:spPr bwMode="auto">
                <a:xfrm>
                  <a:off x="3840" y="1632"/>
                  <a:ext cx="1056" cy="76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61454" name="Group 63"/>
            <p:cNvGrpSpPr>
              <a:grpSpLocks/>
            </p:cNvGrpSpPr>
            <p:nvPr/>
          </p:nvGrpSpPr>
          <p:grpSpPr bwMode="auto">
            <a:xfrm>
              <a:off x="3216" y="960"/>
              <a:ext cx="2194" cy="864"/>
              <a:chOff x="3422" y="1008"/>
              <a:chExt cx="2194" cy="864"/>
            </a:xfrm>
          </p:grpSpPr>
          <p:sp>
            <p:nvSpPr>
              <p:cNvPr id="61455" name="Line 57"/>
              <p:cNvSpPr>
                <a:spLocks noChangeShapeType="1"/>
              </p:cNvSpPr>
              <p:nvPr/>
            </p:nvSpPr>
            <p:spPr bwMode="auto">
              <a:xfrm flipV="1">
                <a:off x="5048" y="1008"/>
                <a:ext cx="568" cy="86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456" name="Line 60"/>
              <p:cNvSpPr>
                <a:spLocks noChangeShapeType="1"/>
              </p:cNvSpPr>
              <p:nvPr/>
            </p:nvSpPr>
            <p:spPr bwMode="auto">
              <a:xfrm>
                <a:off x="3422" y="1059"/>
                <a:ext cx="568" cy="8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457" name="Line 61"/>
              <p:cNvSpPr>
                <a:spLocks noChangeShapeType="1"/>
              </p:cNvSpPr>
              <p:nvPr/>
            </p:nvSpPr>
            <p:spPr bwMode="auto">
              <a:xfrm flipV="1">
                <a:off x="3964" y="1008"/>
                <a:ext cx="568" cy="86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458" name="Line 62"/>
              <p:cNvSpPr>
                <a:spLocks noChangeShapeType="1"/>
              </p:cNvSpPr>
              <p:nvPr/>
            </p:nvSpPr>
            <p:spPr bwMode="auto">
              <a:xfrm>
                <a:off x="4506" y="1059"/>
                <a:ext cx="568" cy="8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13059" name="Oval 67"/>
          <p:cNvSpPr>
            <a:spLocks noChangeArrowheads="1"/>
          </p:cNvSpPr>
          <p:nvPr/>
        </p:nvSpPr>
        <p:spPr bwMode="auto">
          <a:xfrm>
            <a:off x="3505200" y="4343400"/>
            <a:ext cx="6858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2046289" y="2070100"/>
          <a:ext cx="804703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משוואה" r:id="rId3" imgW="3479800" imgH="952500" progId="Equation.3">
                  <p:embed/>
                </p:oleObj>
              </mc:Choice>
              <mc:Fallback>
                <p:oleObj name="משוואה" r:id="rId3" imgW="34798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9" y="2070100"/>
                        <a:ext cx="8047037" cy="21971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9"/>
          <p:cNvGraphicFramePr>
            <a:graphicFrameLocks noChangeAspect="1"/>
          </p:cNvGraphicFramePr>
          <p:nvPr/>
        </p:nvGraphicFramePr>
        <p:xfrm>
          <a:off x="1395413" y="457200"/>
          <a:ext cx="886936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משוואה" r:id="rId5" imgW="3835400" imgH="533400" progId="Equation.3">
                  <p:embed/>
                </p:oleObj>
              </mc:Choice>
              <mc:Fallback>
                <p:oleObj name="משוואה" r:id="rId5" imgW="3835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57200"/>
                        <a:ext cx="8869363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7" name="Object 21"/>
          <p:cNvGraphicFramePr>
            <a:graphicFrameLocks noChangeAspect="1"/>
          </p:cNvGraphicFramePr>
          <p:nvPr/>
        </p:nvGraphicFramePr>
        <p:xfrm>
          <a:off x="4038600" y="4427538"/>
          <a:ext cx="36576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משוואה" r:id="rId7" imgW="1586811" imgH="393529" progId="Equation.3">
                  <p:embed/>
                </p:oleObj>
              </mc:Choice>
              <mc:Fallback>
                <p:oleObj name="משוואה" r:id="rId7" imgW="158681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27538"/>
                        <a:ext cx="3657600" cy="9064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4047" name="Group 31"/>
          <p:cNvGrpSpPr>
            <a:grpSpLocks/>
          </p:cNvGrpSpPr>
          <p:nvPr/>
        </p:nvGrpSpPr>
        <p:grpSpPr bwMode="auto">
          <a:xfrm>
            <a:off x="3124201" y="5524500"/>
            <a:ext cx="4816475" cy="952500"/>
            <a:chOff x="1008" y="3480"/>
            <a:chExt cx="3034" cy="600"/>
          </a:xfrm>
        </p:grpSpPr>
        <p:sp>
          <p:nvSpPr>
            <p:cNvPr id="62470" name="Rectangle 26"/>
            <p:cNvSpPr>
              <a:spLocks noChangeArrowheads="1"/>
            </p:cNvSpPr>
            <p:nvPr/>
          </p:nvSpPr>
          <p:spPr bwMode="auto">
            <a:xfrm>
              <a:off x="3408" y="3744"/>
              <a:ext cx="57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471" name="Object 28"/>
            <p:cNvGraphicFramePr>
              <a:graphicFrameLocks noChangeAspect="1"/>
            </p:cNvGraphicFramePr>
            <p:nvPr/>
          </p:nvGraphicFramePr>
          <p:xfrm>
            <a:off x="1008" y="3480"/>
            <a:ext cx="303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7" name="משוואה" r:id="rId9" imgW="1409700" imgH="279400" progId="Equation.3">
                    <p:embed/>
                  </p:oleObj>
                </mc:Choice>
                <mc:Fallback>
                  <p:oleObj name="משוואה" r:id="rId9" imgW="14097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480"/>
                          <a:ext cx="3034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2" name="Line 29"/>
            <p:cNvSpPr>
              <a:spLocks noChangeShapeType="1"/>
            </p:cNvSpPr>
            <p:nvPr/>
          </p:nvSpPr>
          <p:spPr bwMode="auto">
            <a:xfrm>
              <a:off x="2496" y="3552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295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4"/>
          <p:cNvGraphicFramePr>
            <a:graphicFrameLocks noChangeAspect="1"/>
          </p:cNvGraphicFramePr>
          <p:nvPr/>
        </p:nvGraphicFramePr>
        <p:xfrm>
          <a:off x="2133600" y="304800"/>
          <a:ext cx="80470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משוואה" r:id="rId3" imgW="3479800" imgH="952500" progId="Equation.3">
                  <p:embed/>
                </p:oleObj>
              </mc:Choice>
              <mc:Fallback>
                <p:oleObj name="משוואה" r:id="rId3" imgW="34798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"/>
                        <a:ext cx="80470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66" name="Group 26"/>
          <p:cNvGrpSpPr>
            <a:grpSpLocks/>
          </p:cNvGrpSpPr>
          <p:nvPr/>
        </p:nvGrpSpPr>
        <p:grpSpPr bwMode="auto">
          <a:xfrm>
            <a:off x="6248400" y="3048000"/>
            <a:ext cx="2590800" cy="1066800"/>
            <a:chOff x="1728" y="1680"/>
            <a:chExt cx="1632" cy="672"/>
          </a:xfrm>
        </p:grpSpPr>
        <p:grpSp>
          <p:nvGrpSpPr>
            <p:cNvPr id="63510" name="Group 4"/>
            <p:cNvGrpSpPr>
              <a:grpSpLocks/>
            </p:cNvGrpSpPr>
            <p:nvPr/>
          </p:nvGrpSpPr>
          <p:grpSpPr bwMode="auto">
            <a:xfrm>
              <a:off x="1728" y="1680"/>
              <a:ext cx="1632" cy="672"/>
              <a:chOff x="2160" y="2592"/>
              <a:chExt cx="2736" cy="816"/>
            </a:xfrm>
          </p:grpSpPr>
          <p:grpSp>
            <p:nvGrpSpPr>
              <p:cNvPr id="63512" name="Group 5"/>
              <p:cNvGrpSpPr>
                <a:grpSpLocks/>
              </p:cNvGrpSpPr>
              <p:nvPr/>
            </p:nvGrpSpPr>
            <p:grpSpPr bwMode="auto">
              <a:xfrm>
                <a:off x="2160" y="2592"/>
                <a:ext cx="2736" cy="528"/>
                <a:chOff x="1296" y="1728"/>
                <a:chExt cx="2976" cy="288"/>
              </a:xfrm>
            </p:grpSpPr>
            <p:grpSp>
              <p:nvGrpSpPr>
                <p:cNvPr id="63516" name="Group 6"/>
                <p:cNvGrpSpPr>
                  <a:grpSpLocks/>
                </p:cNvGrpSpPr>
                <p:nvPr/>
              </p:nvGrpSpPr>
              <p:grpSpPr bwMode="auto">
                <a:xfrm>
                  <a:off x="1968" y="1728"/>
                  <a:ext cx="528" cy="288"/>
                  <a:chOff x="576" y="1728"/>
                  <a:chExt cx="528" cy="288"/>
                </a:xfrm>
              </p:grpSpPr>
              <p:sp>
                <p:nvSpPr>
                  <p:cNvPr id="63529" name="Freeform 7"/>
                  <p:cNvSpPr>
                    <a:spLocks/>
                  </p:cNvSpPr>
                  <p:nvPr/>
                </p:nvSpPr>
                <p:spPr bwMode="auto">
                  <a:xfrm>
                    <a:off x="576" y="1728"/>
                    <a:ext cx="240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144 w 240"/>
                      <a:gd name="T3" fmla="*/ 0 h 144"/>
                      <a:gd name="T4" fmla="*/ 240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63530" name="Freeform 8"/>
                  <p:cNvSpPr>
                    <a:spLocks/>
                  </p:cNvSpPr>
                  <p:nvPr/>
                </p:nvSpPr>
                <p:spPr bwMode="auto">
                  <a:xfrm rot="10800000">
                    <a:off x="816" y="1872"/>
                    <a:ext cx="288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300 w 240"/>
                      <a:gd name="T3" fmla="*/ 0 h 144"/>
                      <a:gd name="T4" fmla="*/ 498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63517" name="Group 9"/>
                <p:cNvGrpSpPr>
                  <a:grpSpLocks/>
                </p:cNvGrpSpPr>
                <p:nvPr/>
              </p:nvGrpSpPr>
              <p:grpSpPr bwMode="auto">
                <a:xfrm>
                  <a:off x="2496" y="1728"/>
                  <a:ext cx="528" cy="288"/>
                  <a:chOff x="576" y="1728"/>
                  <a:chExt cx="528" cy="288"/>
                </a:xfrm>
              </p:grpSpPr>
              <p:sp>
                <p:nvSpPr>
                  <p:cNvPr id="63527" name="Freeform 10"/>
                  <p:cNvSpPr>
                    <a:spLocks/>
                  </p:cNvSpPr>
                  <p:nvPr/>
                </p:nvSpPr>
                <p:spPr bwMode="auto">
                  <a:xfrm>
                    <a:off x="576" y="1728"/>
                    <a:ext cx="240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144 w 240"/>
                      <a:gd name="T3" fmla="*/ 0 h 144"/>
                      <a:gd name="T4" fmla="*/ 240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63528" name="Freeform 11"/>
                  <p:cNvSpPr>
                    <a:spLocks/>
                  </p:cNvSpPr>
                  <p:nvPr/>
                </p:nvSpPr>
                <p:spPr bwMode="auto">
                  <a:xfrm rot="10800000">
                    <a:off x="816" y="1872"/>
                    <a:ext cx="288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300 w 240"/>
                      <a:gd name="T3" fmla="*/ 0 h 144"/>
                      <a:gd name="T4" fmla="*/ 498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63518" name="Group 12"/>
                <p:cNvGrpSpPr>
                  <a:grpSpLocks/>
                </p:cNvGrpSpPr>
                <p:nvPr/>
              </p:nvGrpSpPr>
              <p:grpSpPr bwMode="auto">
                <a:xfrm>
                  <a:off x="3024" y="1728"/>
                  <a:ext cx="576" cy="288"/>
                  <a:chOff x="576" y="1728"/>
                  <a:chExt cx="528" cy="288"/>
                </a:xfrm>
              </p:grpSpPr>
              <p:sp>
                <p:nvSpPr>
                  <p:cNvPr id="63525" name="Freeform 13"/>
                  <p:cNvSpPr>
                    <a:spLocks/>
                  </p:cNvSpPr>
                  <p:nvPr/>
                </p:nvSpPr>
                <p:spPr bwMode="auto">
                  <a:xfrm>
                    <a:off x="576" y="1728"/>
                    <a:ext cx="240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144 w 240"/>
                      <a:gd name="T3" fmla="*/ 0 h 144"/>
                      <a:gd name="T4" fmla="*/ 240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63526" name="Freeform 14"/>
                  <p:cNvSpPr>
                    <a:spLocks/>
                  </p:cNvSpPr>
                  <p:nvPr/>
                </p:nvSpPr>
                <p:spPr bwMode="auto">
                  <a:xfrm rot="10800000">
                    <a:off x="816" y="1872"/>
                    <a:ext cx="288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300 w 240"/>
                      <a:gd name="T3" fmla="*/ 0 h 144"/>
                      <a:gd name="T4" fmla="*/ 498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63519" name="Group 15"/>
                <p:cNvGrpSpPr>
                  <a:grpSpLocks/>
                </p:cNvGrpSpPr>
                <p:nvPr/>
              </p:nvGrpSpPr>
              <p:grpSpPr bwMode="auto">
                <a:xfrm>
                  <a:off x="3600" y="1728"/>
                  <a:ext cx="672" cy="288"/>
                  <a:chOff x="576" y="1728"/>
                  <a:chExt cx="528" cy="288"/>
                </a:xfrm>
              </p:grpSpPr>
              <p:sp>
                <p:nvSpPr>
                  <p:cNvPr id="63523" name="Freeform 16"/>
                  <p:cNvSpPr>
                    <a:spLocks/>
                  </p:cNvSpPr>
                  <p:nvPr/>
                </p:nvSpPr>
                <p:spPr bwMode="auto">
                  <a:xfrm>
                    <a:off x="576" y="1728"/>
                    <a:ext cx="240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144 w 240"/>
                      <a:gd name="T3" fmla="*/ 0 h 144"/>
                      <a:gd name="T4" fmla="*/ 240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63524" name="Freeform 17"/>
                  <p:cNvSpPr>
                    <a:spLocks/>
                  </p:cNvSpPr>
                  <p:nvPr/>
                </p:nvSpPr>
                <p:spPr bwMode="auto">
                  <a:xfrm rot="10800000">
                    <a:off x="816" y="1872"/>
                    <a:ext cx="288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300 w 240"/>
                      <a:gd name="T3" fmla="*/ 0 h 144"/>
                      <a:gd name="T4" fmla="*/ 498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63520" name="Group 18"/>
                <p:cNvGrpSpPr>
                  <a:grpSpLocks/>
                </p:cNvGrpSpPr>
                <p:nvPr/>
              </p:nvGrpSpPr>
              <p:grpSpPr bwMode="auto">
                <a:xfrm>
                  <a:off x="1296" y="1728"/>
                  <a:ext cx="672" cy="288"/>
                  <a:chOff x="576" y="1728"/>
                  <a:chExt cx="528" cy="288"/>
                </a:xfrm>
              </p:grpSpPr>
              <p:sp>
                <p:nvSpPr>
                  <p:cNvPr id="63521" name="Freeform 19"/>
                  <p:cNvSpPr>
                    <a:spLocks/>
                  </p:cNvSpPr>
                  <p:nvPr/>
                </p:nvSpPr>
                <p:spPr bwMode="auto">
                  <a:xfrm>
                    <a:off x="576" y="1728"/>
                    <a:ext cx="240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144 w 240"/>
                      <a:gd name="T3" fmla="*/ 0 h 144"/>
                      <a:gd name="T4" fmla="*/ 240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63522" name="Freeform 20"/>
                  <p:cNvSpPr>
                    <a:spLocks/>
                  </p:cNvSpPr>
                  <p:nvPr/>
                </p:nvSpPr>
                <p:spPr bwMode="auto">
                  <a:xfrm rot="10800000">
                    <a:off x="816" y="1872"/>
                    <a:ext cx="288" cy="144"/>
                  </a:xfrm>
                  <a:custGeom>
                    <a:avLst/>
                    <a:gdLst>
                      <a:gd name="T0" fmla="*/ 0 w 240"/>
                      <a:gd name="T1" fmla="*/ 144 h 144"/>
                      <a:gd name="T2" fmla="*/ 300 w 240"/>
                      <a:gd name="T3" fmla="*/ 0 h 144"/>
                      <a:gd name="T4" fmla="*/ 498 w 240"/>
                      <a:gd name="T5" fmla="*/ 144 h 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144">
                        <a:moveTo>
                          <a:pt x="0" y="144"/>
                        </a:moveTo>
                        <a:cubicBezTo>
                          <a:pt x="52" y="72"/>
                          <a:pt x="104" y="0"/>
                          <a:pt x="144" y="0"/>
                        </a:cubicBezTo>
                        <a:cubicBezTo>
                          <a:pt x="184" y="0"/>
                          <a:pt x="224" y="120"/>
                          <a:pt x="240" y="144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63513" name="Line 21"/>
              <p:cNvSpPr>
                <a:spLocks noChangeShapeType="1"/>
              </p:cNvSpPr>
              <p:nvPr/>
            </p:nvSpPr>
            <p:spPr bwMode="auto">
              <a:xfrm flipH="1">
                <a:off x="2208" y="326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3514" name="Line 22"/>
              <p:cNvSpPr>
                <a:spLocks noChangeShapeType="1"/>
              </p:cNvSpPr>
              <p:nvPr/>
            </p:nvSpPr>
            <p:spPr bwMode="auto">
              <a:xfrm>
                <a:off x="2736" y="326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63515" name="Object 23"/>
              <p:cNvGraphicFramePr>
                <a:graphicFrameLocks noChangeAspect="1"/>
              </p:cNvGraphicFramePr>
              <p:nvPr/>
            </p:nvGraphicFramePr>
            <p:xfrm>
              <a:off x="2496" y="3120"/>
              <a:ext cx="226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5" name="Equation" r:id="rId5" imgW="139579" imgH="177646" progId="Equation.3">
                      <p:embed/>
                    </p:oleObj>
                  </mc:Choice>
                  <mc:Fallback>
                    <p:oleObj name="Equation" r:id="rId5" imgW="139579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3120"/>
                            <a:ext cx="226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511" name="Freeform 25"/>
            <p:cNvSpPr>
              <a:spLocks/>
            </p:cNvSpPr>
            <p:nvPr/>
          </p:nvSpPr>
          <p:spPr bwMode="auto">
            <a:xfrm>
              <a:off x="1728" y="1776"/>
              <a:ext cx="1531" cy="290"/>
            </a:xfrm>
            <a:custGeom>
              <a:avLst/>
              <a:gdLst>
                <a:gd name="T0" fmla="*/ 5 w 2568"/>
                <a:gd name="T1" fmla="*/ 12 h 353"/>
                <a:gd name="T2" fmla="*/ 13 w 2568"/>
                <a:gd name="T3" fmla="*/ 31 h 353"/>
                <a:gd name="T4" fmla="*/ 23 w 2568"/>
                <a:gd name="T5" fmla="*/ 43 h 353"/>
                <a:gd name="T6" fmla="*/ 52 w 2568"/>
                <a:gd name="T7" fmla="*/ 62 h 353"/>
                <a:gd name="T8" fmla="*/ 73 w 2568"/>
                <a:gd name="T9" fmla="*/ 74 h 353"/>
                <a:gd name="T10" fmla="*/ 123 w 2568"/>
                <a:gd name="T11" fmla="*/ 105 h 353"/>
                <a:gd name="T12" fmla="*/ 148 w 2568"/>
                <a:gd name="T13" fmla="*/ 122 h 353"/>
                <a:gd name="T14" fmla="*/ 207 w 2568"/>
                <a:gd name="T15" fmla="*/ 141 h 353"/>
                <a:gd name="T16" fmla="*/ 279 w 2568"/>
                <a:gd name="T17" fmla="*/ 157 h 353"/>
                <a:gd name="T18" fmla="*/ 318 w 2568"/>
                <a:gd name="T19" fmla="*/ 153 h 353"/>
                <a:gd name="T20" fmla="*/ 321 w 2568"/>
                <a:gd name="T21" fmla="*/ 149 h 353"/>
                <a:gd name="T22" fmla="*/ 324 w 2568"/>
                <a:gd name="T23" fmla="*/ 141 h 3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68" h="353">
                  <a:moveTo>
                    <a:pt x="41" y="25"/>
                  </a:moveTo>
                  <a:cubicBezTo>
                    <a:pt x="154" y="82"/>
                    <a:pt x="0" y="0"/>
                    <a:pt x="101" y="68"/>
                  </a:cubicBezTo>
                  <a:cubicBezTo>
                    <a:pt x="122" y="82"/>
                    <a:pt x="163" y="87"/>
                    <a:pt x="187" y="94"/>
                  </a:cubicBezTo>
                  <a:cubicBezTo>
                    <a:pt x="263" y="115"/>
                    <a:pt x="332" y="130"/>
                    <a:pt x="411" y="137"/>
                  </a:cubicBezTo>
                  <a:cubicBezTo>
                    <a:pt x="467" y="150"/>
                    <a:pt x="525" y="154"/>
                    <a:pt x="582" y="163"/>
                  </a:cubicBezTo>
                  <a:cubicBezTo>
                    <a:pt x="710" y="202"/>
                    <a:pt x="846" y="213"/>
                    <a:pt x="978" y="231"/>
                  </a:cubicBezTo>
                  <a:cubicBezTo>
                    <a:pt x="1042" y="253"/>
                    <a:pt x="1109" y="255"/>
                    <a:pt x="1176" y="266"/>
                  </a:cubicBezTo>
                  <a:cubicBezTo>
                    <a:pt x="1329" y="291"/>
                    <a:pt x="1486" y="300"/>
                    <a:pt x="1640" y="309"/>
                  </a:cubicBezTo>
                  <a:cubicBezTo>
                    <a:pt x="1829" y="353"/>
                    <a:pt x="2007" y="339"/>
                    <a:pt x="2207" y="343"/>
                  </a:cubicBezTo>
                  <a:cubicBezTo>
                    <a:pt x="2312" y="353"/>
                    <a:pt x="2412" y="347"/>
                    <a:pt x="2517" y="335"/>
                  </a:cubicBezTo>
                  <a:cubicBezTo>
                    <a:pt x="2526" y="332"/>
                    <a:pt x="2535" y="330"/>
                    <a:pt x="2543" y="326"/>
                  </a:cubicBezTo>
                  <a:cubicBezTo>
                    <a:pt x="2552" y="321"/>
                    <a:pt x="2568" y="309"/>
                    <a:pt x="2568" y="309"/>
                  </a:cubicBezTo>
                </a:path>
              </a:pathLst>
            </a:custGeom>
            <a:noFill/>
            <a:ln w="571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15072" name="Group 32"/>
          <p:cNvGrpSpPr>
            <a:grpSpLocks/>
          </p:cNvGrpSpPr>
          <p:nvPr/>
        </p:nvGrpSpPr>
        <p:grpSpPr bwMode="auto">
          <a:xfrm>
            <a:off x="2133600" y="304800"/>
            <a:ext cx="7924800" cy="1752600"/>
            <a:chOff x="384" y="192"/>
            <a:chExt cx="4992" cy="1104"/>
          </a:xfrm>
        </p:grpSpPr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>
              <a:off x="384" y="192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3507" name="Line 28"/>
            <p:cNvSpPr>
              <a:spLocks noChangeShapeType="1"/>
            </p:cNvSpPr>
            <p:nvPr/>
          </p:nvSpPr>
          <p:spPr bwMode="auto">
            <a:xfrm>
              <a:off x="1344" y="192"/>
              <a:ext cx="25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3508" name="Line 29"/>
            <p:cNvSpPr>
              <a:spLocks noChangeShapeType="1"/>
            </p:cNvSpPr>
            <p:nvPr/>
          </p:nvSpPr>
          <p:spPr bwMode="auto">
            <a:xfrm>
              <a:off x="576" y="768"/>
              <a:ext cx="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3509" name="Line 30"/>
            <p:cNvSpPr>
              <a:spLocks noChangeShapeType="1"/>
            </p:cNvSpPr>
            <p:nvPr/>
          </p:nvSpPr>
          <p:spPr bwMode="auto">
            <a:xfrm>
              <a:off x="432" y="1296"/>
              <a:ext cx="3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215073" name="Object 33"/>
          <p:cNvGraphicFramePr>
            <a:graphicFrameLocks noChangeAspect="1"/>
          </p:cNvGraphicFramePr>
          <p:nvPr/>
        </p:nvGraphicFramePr>
        <p:xfrm>
          <a:off x="2057400" y="2971801"/>
          <a:ext cx="3657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משוואה" r:id="rId7" imgW="1586811" imgH="393529" progId="Equation.3">
                  <p:embed/>
                </p:oleObj>
              </mc:Choice>
              <mc:Fallback>
                <p:oleObj name="משוואה" r:id="rId7" imgW="158681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1"/>
                        <a:ext cx="3657600" cy="9064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79" name="Group 39"/>
          <p:cNvGrpSpPr>
            <a:grpSpLocks/>
          </p:cNvGrpSpPr>
          <p:nvPr/>
        </p:nvGrpSpPr>
        <p:grpSpPr bwMode="auto">
          <a:xfrm>
            <a:off x="1781176" y="0"/>
            <a:ext cx="6829425" cy="5334000"/>
            <a:chOff x="162" y="0"/>
            <a:chExt cx="4302" cy="3360"/>
          </a:xfrm>
        </p:grpSpPr>
        <p:sp>
          <p:nvSpPr>
            <p:cNvPr id="63503" name="Oval 34"/>
            <p:cNvSpPr>
              <a:spLocks noChangeArrowheads="1"/>
            </p:cNvSpPr>
            <p:nvPr/>
          </p:nvSpPr>
          <p:spPr bwMode="auto">
            <a:xfrm>
              <a:off x="1008" y="0"/>
              <a:ext cx="3456" cy="62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504" name="Line 35"/>
            <p:cNvSpPr>
              <a:spLocks noChangeShapeType="1"/>
            </p:cNvSpPr>
            <p:nvPr/>
          </p:nvSpPr>
          <p:spPr bwMode="auto">
            <a:xfrm flipH="1">
              <a:off x="720" y="576"/>
              <a:ext cx="1008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63505" name="Object 36"/>
            <p:cNvGraphicFramePr>
              <a:graphicFrameLocks noChangeAspect="1"/>
            </p:cNvGraphicFramePr>
            <p:nvPr/>
          </p:nvGraphicFramePr>
          <p:xfrm>
            <a:off x="162" y="2642"/>
            <a:ext cx="2718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7" name="Equation" r:id="rId9" imgW="1587500" imgH="419100" progId="Equation.3">
                    <p:embed/>
                  </p:oleObj>
                </mc:Choice>
                <mc:Fallback>
                  <p:oleObj name="Equation" r:id="rId9" imgW="15875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" y="2642"/>
                          <a:ext cx="2718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080" name="Group 40"/>
          <p:cNvGrpSpPr>
            <a:grpSpLocks/>
          </p:cNvGrpSpPr>
          <p:nvPr/>
        </p:nvGrpSpPr>
        <p:grpSpPr bwMode="auto">
          <a:xfrm>
            <a:off x="1905000" y="1066800"/>
            <a:ext cx="8763000" cy="3810000"/>
            <a:chOff x="240" y="672"/>
            <a:chExt cx="5520" cy="2400"/>
          </a:xfrm>
        </p:grpSpPr>
        <p:sp>
          <p:nvSpPr>
            <p:cNvPr id="63501" name="Oval 37"/>
            <p:cNvSpPr>
              <a:spLocks noChangeArrowheads="1"/>
            </p:cNvSpPr>
            <p:nvPr/>
          </p:nvSpPr>
          <p:spPr bwMode="auto">
            <a:xfrm>
              <a:off x="240" y="672"/>
              <a:ext cx="5520" cy="1104"/>
            </a:xfrm>
            <a:prstGeom prst="ellips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502" name="Line 38"/>
            <p:cNvSpPr>
              <a:spLocks noChangeShapeType="1"/>
            </p:cNvSpPr>
            <p:nvPr/>
          </p:nvSpPr>
          <p:spPr bwMode="auto">
            <a:xfrm>
              <a:off x="4512" y="1680"/>
              <a:ext cx="67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215081" name="Object 41"/>
          <p:cNvGraphicFramePr>
            <a:graphicFrameLocks noChangeAspect="1"/>
          </p:cNvGraphicFramePr>
          <p:nvPr/>
        </p:nvGraphicFramePr>
        <p:xfrm>
          <a:off x="9829800" y="3886200"/>
          <a:ext cx="6175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משוואה" r:id="rId11" imgW="126725" imgH="177415" progId="Equation.3">
                  <p:embed/>
                </p:oleObj>
              </mc:Choice>
              <mc:Fallback>
                <p:oleObj name="משוואה" r:id="rId11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800" y="3886200"/>
                        <a:ext cx="617538" cy="8636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Rectangle 42"/>
          <p:cNvGraphicFramePr>
            <a:graphicFrameLocks/>
          </p:cNvGraphicFramePr>
          <p:nvPr/>
        </p:nvGraphicFramePr>
        <p:xfrm>
          <a:off x="2971800" y="13716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13" imgW="0" imgH="0" progId="Equation.3">
                  <p:embed/>
                </p:oleObj>
              </mc:Choice>
              <mc:Fallback>
                <p:oleObj name="Equation" r:id="rId13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716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3" name="Object 43"/>
          <p:cNvGraphicFramePr>
            <a:graphicFrameLocks noChangeAspect="1"/>
          </p:cNvGraphicFramePr>
          <p:nvPr/>
        </p:nvGraphicFramePr>
        <p:xfrm>
          <a:off x="4576764" y="5473701"/>
          <a:ext cx="31003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14" imgW="965160" imgH="368280" progId="Equation.3">
                  <p:embed/>
                </p:oleObj>
              </mc:Choice>
              <mc:Fallback>
                <p:oleObj name="Equation" r:id="rId14" imgW="965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4" y="5473701"/>
                        <a:ext cx="310038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4" name="Object 44"/>
          <p:cNvGraphicFramePr>
            <a:graphicFrameLocks noChangeAspect="1"/>
          </p:cNvGraphicFramePr>
          <p:nvPr/>
        </p:nvGraphicFramePr>
        <p:xfrm>
          <a:off x="6019800" y="4435476"/>
          <a:ext cx="18605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משוואה" r:id="rId16" imgW="710891" imgH="342751" progId="Equation.3">
                  <p:embed/>
                </p:oleObj>
              </mc:Choice>
              <mc:Fallback>
                <p:oleObj name="משוואה" r:id="rId16" imgW="710891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35476"/>
                        <a:ext cx="18605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581400" y="2971801"/>
            <a:ext cx="609600" cy="87947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419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3276600" y="2133601"/>
          <a:ext cx="58689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689100" imgH="279400" progId="Equation.3">
                  <p:embed/>
                </p:oleObj>
              </mc:Choice>
              <mc:Fallback>
                <p:oleObj name="Equation" r:id="rId4" imgW="1689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1"/>
                        <a:ext cx="5868988" cy="969963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2133600" y="3962400"/>
            <a:ext cx="2814638" cy="1752600"/>
            <a:chOff x="384" y="2496"/>
            <a:chExt cx="1773" cy="1104"/>
          </a:xfrm>
        </p:grpSpPr>
        <p:sp>
          <p:nvSpPr>
            <p:cNvPr id="10249" name="Freeform 10" descr="Granite"/>
            <p:cNvSpPr>
              <a:spLocks/>
            </p:cNvSpPr>
            <p:nvPr/>
          </p:nvSpPr>
          <p:spPr bwMode="auto">
            <a:xfrm>
              <a:off x="384" y="2496"/>
              <a:ext cx="1773" cy="1104"/>
            </a:xfrm>
            <a:custGeom>
              <a:avLst/>
              <a:gdLst>
                <a:gd name="T0" fmla="*/ 0 w 1773"/>
                <a:gd name="T1" fmla="*/ 503 h 1104"/>
                <a:gd name="T2" fmla="*/ 30 w 1773"/>
                <a:gd name="T3" fmla="*/ 301 h 1104"/>
                <a:gd name="T4" fmla="*/ 322 w 1773"/>
                <a:gd name="T5" fmla="*/ 32 h 1104"/>
                <a:gd name="T6" fmla="*/ 531 w 1773"/>
                <a:gd name="T7" fmla="*/ 2 h 1104"/>
                <a:gd name="T8" fmla="*/ 875 w 1773"/>
                <a:gd name="T9" fmla="*/ 9 h 1104"/>
                <a:gd name="T10" fmla="*/ 1025 w 1773"/>
                <a:gd name="T11" fmla="*/ 39 h 1104"/>
                <a:gd name="T12" fmla="*/ 1713 w 1773"/>
                <a:gd name="T13" fmla="*/ 196 h 1104"/>
                <a:gd name="T14" fmla="*/ 1743 w 1773"/>
                <a:gd name="T15" fmla="*/ 286 h 1104"/>
                <a:gd name="T16" fmla="*/ 1773 w 1773"/>
                <a:gd name="T17" fmla="*/ 525 h 1104"/>
                <a:gd name="T18" fmla="*/ 1766 w 1773"/>
                <a:gd name="T19" fmla="*/ 630 h 1104"/>
                <a:gd name="T20" fmla="*/ 1564 w 1773"/>
                <a:gd name="T21" fmla="*/ 869 h 1104"/>
                <a:gd name="T22" fmla="*/ 1519 w 1773"/>
                <a:gd name="T23" fmla="*/ 907 h 1104"/>
                <a:gd name="T24" fmla="*/ 1190 w 1773"/>
                <a:gd name="T25" fmla="*/ 989 h 1104"/>
                <a:gd name="T26" fmla="*/ 1025 w 1773"/>
                <a:gd name="T27" fmla="*/ 1049 h 1104"/>
                <a:gd name="T28" fmla="*/ 816 w 1773"/>
                <a:gd name="T29" fmla="*/ 1101 h 1104"/>
                <a:gd name="T30" fmla="*/ 389 w 1773"/>
                <a:gd name="T31" fmla="*/ 1071 h 1104"/>
                <a:gd name="T32" fmla="*/ 217 w 1773"/>
                <a:gd name="T33" fmla="*/ 937 h 1104"/>
                <a:gd name="T34" fmla="*/ 112 w 1773"/>
                <a:gd name="T35" fmla="*/ 899 h 1104"/>
                <a:gd name="T36" fmla="*/ 8 w 1773"/>
                <a:gd name="T37" fmla="*/ 810 h 1104"/>
                <a:gd name="T38" fmla="*/ 0 w 1773"/>
                <a:gd name="T39" fmla="*/ 503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73" h="1104">
                  <a:moveTo>
                    <a:pt x="0" y="503"/>
                  </a:moveTo>
                  <a:cubicBezTo>
                    <a:pt x="3" y="468"/>
                    <a:pt x="16" y="319"/>
                    <a:pt x="30" y="301"/>
                  </a:cubicBezTo>
                  <a:cubicBezTo>
                    <a:pt x="110" y="203"/>
                    <a:pt x="189" y="67"/>
                    <a:pt x="322" y="32"/>
                  </a:cubicBezTo>
                  <a:cubicBezTo>
                    <a:pt x="428" y="4"/>
                    <a:pt x="423" y="9"/>
                    <a:pt x="531" y="2"/>
                  </a:cubicBezTo>
                  <a:cubicBezTo>
                    <a:pt x="646" y="4"/>
                    <a:pt x="761" y="0"/>
                    <a:pt x="875" y="9"/>
                  </a:cubicBezTo>
                  <a:cubicBezTo>
                    <a:pt x="926" y="13"/>
                    <a:pt x="975" y="30"/>
                    <a:pt x="1025" y="39"/>
                  </a:cubicBezTo>
                  <a:cubicBezTo>
                    <a:pt x="1257" y="80"/>
                    <a:pt x="1488" y="126"/>
                    <a:pt x="1713" y="196"/>
                  </a:cubicBezTo>
                  <a:cubicBezTo>
                    <a:pt x="1758" y="225"/>
                    <a:pt x="1733" y="200"/>
                    <a:pt x="1743" y="286"/>
                  </a:cubicBezTo>
                  <a:cubicBezTo>
                    <a:pt x="1752" y="366"/>
                    <a:pt x="1773" y="525"/>
                    <a:pt x="1773" y="525"/>
                  </a:cubicBezTo>
                  <a:cubicBezTo>
                    <a:pt x="1771" y="560"/>
                    <a:pt x="1771" y="595"/>
                    <a:pt x="1766" y="630"/>
                  </a:cubicBezTo>
                  <a:cubicBezTo>
                    <a:pt x="1750" y="733"/>
                    <a:pt x="1641" y="815"/>
                    <a:pt x="1564" y="869"/>
                  </a:cubicBezTo>
                  <a:cubicBezTo>
                    <a:pt x="1548" y="880"/>
                    <a:pt x="1537" y="900"/>
                    <a:pt x="1519" y="907"/>
                  </a:cubicBezTo>
                  <a:cubicBezTo>
                    <a:pt x="1415" y="946"/>
                    <a:pt x="1296" y="954"/>
                    <a:pt x="1190" y="989"/>
                  </a:cubicBezTo>
                  <a:cubicBezTo>
                    <a:pt x="1142" y="1026"/>
                    <a:pt x="1084" y="1038"/>
                    <a:pt x="1025" y="1049"/>
                  </a:cubicBezTo>
                  <a:cubicBezTo>
                    <a:pt x="964" y="1094"/>
                    <a:pt x="891" y="1096"/>
                    <a:pt x="816" y="1101"/>
                  </a:cubicBezTo>
                  <a:cubicBezTo>
                    <a:pt x="776" y="1099"/>
                    <a:pt x="485" y="1104"/>
                    <a:pt x="389" y="1071"/>
                  </a:cubicBezTo>
                  <a:cubicBezTo>
                    <a:pt x="332" y="1026"/>
                    <a:pt x="279" y="975"/>
                    <a:pt x="217" y="937"/>
                  </a:cubicBezTo>
                  <a:cubicBezTo>
                    <a:pt x="185" y="917"/>
                    <a:pt x="145" y="916"/>
                    <a:pt x="112" y="899"/>
                  </a:cubicBezTo>
                  <a:cubicBezTo>
                    <a:pt x="76" y="880"/>
                    <a:pt x="44" y="834"/>
                    <a:pt x="8" y="810"/>
                  </a:cubicBezTo>
                  <a:cubicBezTo>
                    <a:pt x="1" y="708"/>
                    <a:pt x="18" y="603"/>
                    <a:pt x="0" y="503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0250" name="Object 11"/>
            <p:cNvGraphicFramePr>
              <a:graphicFrameLocks noChangeAspect="1"/>
            </p:cNvGraphicFramePr>
            <p:nvPr/>
          </p:nvGraphicFramePr>
          <p:xfrm>
            <a:off x="727" y="2771"/>
            <a:ext cx="870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משוואה" r:id="rId7" imgW="406048" imgH="253780" progId="Equation.3">
                    <p:embed/>
                  </p:oleObj>
                </mc:Choice>
                <mc:Fallback>
                  <p:oleObj name="משוואה" r:id="rId7" imgW="406048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" y="2771"/>
                          <a:ext cx="870" cy="543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8134350" y="4283076"/>
            <a:ext cx="1462088" cy="1584325"/>
            <a:chOff x="6610350" y="4283075"/>
            <a:chExt cx="1461503" cy="1584325"/>
          </a:xfrm>
        </p:grpSpPr>
        <p:grpSp>
          <p:nvGrpSpPr>
            <p:cNvPr id="10245" name="Group 18"/>
            <p:cNvGrpSpPr>
              <a:grpSpLocks/>
            </p:cNvGrpSpPr>
            <p:nvPr/>
          </p:nvGrpSpPr>
          <p:grpSpPr bwMode="auto">
            <a:xfrm>
              <a:off x="6610350" y="5181600"/>
              <a:ext cx="609600" cy="685800"/>
              <a:chOff x="4164" y="3264"/>
              <a:chExt cx="384" cy="432"/>
            </a:xfrm>
          </p:grpSpPr>
          <p:graphicFrame>
            <p:nvGraphicFramePr>
              <p:cNvPr id="10247" name="Object 15"/>
              <p:cNvGraphicFramePr>
                <a:graphicFrameLocks noChangeAspect="1"/>
              </p:cNvGraphicFramePr>
              <p:nvPr/>
            </p:nvGraphicFramePr>
            <p:xfrm>
              <a:off x="4224" y="3264"/>
              <a:ext cx="324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6" name="משוואה" r:id="rId9" imgW="152268" imgH="203024" progId="Equation.3">
                      <p:embed/>
                    </p:oleObj>
                  </mc:Choice>
                  <mc:Fallback>
                    <p:oleObj name="משוואה" r:id="rId9" imgW="152268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3264"/>
                            <a:ext cx="324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48" name="Oval 16"/>
              <p:cNvSpPr>
                <a:spLocks noChangeArrowheads="1"/>
              </p:cNvSpPr>
              <p:nvPr/>
            </p:nvSpPr>
            <p:spPr bwMode="auto">
              <a:xfrm>
                <a:off x="4164" y="326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0246" name="Object 1"/>
            <p:cNvGraphicFramePr>
              <a:graphicFrameLocks noChangeAspect="1"/>
            </p:cNvGraphicFramePr>
            <p:nvPr/>
          </p:nvGraphicFramePr>
          <p:xfrm>
            <a:off x="6724650" y="4283075"/>
            <a:ext cx="1347203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11" imgW="368300" imgH="241300" progId="Equation.3">
                    <p:embed/>
                  </p:oleObj>
                </mc:Choice>
                <mc:Fallback>
                  <p:oleObj name="Equation" r:id="rId11" imgW="368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4650" y="4283075"/>
                          <a:ext cx="1347203" cy="882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177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75" name="Group 39"/>
          <p:cNvGrpSpPr>
            <a:grpSpLocks/>
          </p:cNvGrpSpPr>
          <p:nvPr/>
        </p:nvGrpSpPr>
        <p:grpSpPr bwMode="auto">
          <a:xfrm>
            <a:off x="1825625" y="2147888"/>
            <a:ext cx="7162800" cy="3505200"/>
            <a:chOff x="192" y="288"/>
            <a:chExt cx="4512" cy="2208"/>
          </a:xfrm>
        </p:grpSpPr>
        <p:grpSp>
          <p:nvGrpSpPr>
            <p:cNvPr id="64521" name="Group 5"/>
            <p:cNvGrpSpPr>
              <a:grpSpLocks/>
            </p:cNvGrpSpPr>
            <p:nvPr/>
          </p:nvGrpSpPr>
          <p:grpSpPr bwMode="auto">
            <a:xfrm>
              <a:off x="1344" y="288"/>
              <a:ext cx="2592" cy="2208"/>
              <a:chOff x="1344" y="288"/>
              <a:chExt cx="2592" cy="2208"/>
            </a:xfrm>
          </p:grpSpPr>
          <p:sp>
            <p:nvSpPr>
              <p:cNvPr id="64543" name="Freeform 6"/>
              <p:cNvSpPr>
                <a:spLocks/>
              </p:cNvSpPr>
              <p:nvPr/>
            </p:nvSpPr>
            <p:spPr bwMode="auto">
              <a:xfrm>
                <a:off x="1344" y="288"/>
                <a:ext cx="2592" cy="2208"/>
              </a:xfrm>
              <a:custGeom>
                <a:avLst/>
                <a:gdLst>
                  <a:gd name="T0" fmla="*/ 40 w 1744"/>
                  <a:gd name="T1" fmla="*/ 2572 h 1273"/>
                  <a:gd name="T2" fmla="*/ 210 w 1744"/>
                  <a:gd name="T3" fmla="*/ 1405 h 1273"/>
                  <a:gd name="T4" fmla="*/ 337 w 1744"/>
                  <a:gd name="T5" fmla="*/ 1249 h 1273"/>
                  <a:gd name="T6" fmla="*/ 1763 w 1744"/>
                  <a:gd name="T7" fmla="*/ 0 h 1273"/>
                  <a:gd name="T8" fmla="*/ 2809 w 1744"/>
                  <a:gd name="T9" fmla="*/ 1011 h 1273"/>
                  <a:gd name="T10" fmla="*/ 5076 w 1744"/>
                  <a:gd name="T11" fmla="*/ 1483 h 1273"/>
                  <a:gd name="T12" fmla="*/ 7928 w 1744"/>
                  <a:gd name="T13" fmla="*/ 1790 h 1273"/>
                  <a:gd name="T14" fmla="*/ 8469 w 1744"/>
                  <a:gd name="T15" fmla="*/ 2723 h 1273"/>
                  <a:gd name="T16" fmla="*/ 8305 w 1744"/>
                  <a:gd name="T17" fmla="*/ 4903 h 1273"/>
                  <a:gd name="T18" fmla="*/ 7636 w 1744"/>
                  <a:gd name="T19" fmla="*/ 5840 h 1273"/>
                  <a:gd name="T20" fmla="*/ 6624 w 1744"/>
                  <a:gd name="T21" fmla="*/ 7004 h 1273"/>
                  <a:gd name="T22" fmla="*/ 6379 w 1744"/>
                  <a:gd name="T23" fmla="*/ 7630 h 1273"/>
                  <a:gd name="T24" fmla="*/ 5747 w 1744"/>
                  <a:gd name="T25" fmla="*/ 9342 h 1273"/>
                  <a:gd name="T26" fmla="*/ 5328 w 1744"/>
                  <a:gd name="T27" fmla="*/ 9883 h 1273"/>
                  <a:gd name="T28" fmla="*/ 4529 w 1744"/>
                  <a:gd name="T29" fmla="*/ 10896 h 1273"/>
                  <a:gd name="T30" fmla="*/ 2938 w 1744"/>
                  <a:gd name="T31" fmla="*/ 11522 h 1273"/>
                  <a:gd name="T32" fmla="*/ 2267 w 1744"/>
                  <a:gd name="T33" fmla="*/ 11132 h 1273"/>
                  <a:gd name="T34" fmla="*/ 1763 w 1744"/>
                  <a:gd name="T35" fmla="*/ 10351 h 1273"/>
                  <a:gd name="T36" fmla="*/ 1296 w 1744"/>
                  <a:gd name="T37" fmla="*/ 9106 h 1273"/>
                  <a:gd name="T38" fmla="*/ 755 w 1744"/>
                  <a:gd name="T39" fmla="*/ 7701 h 1273"/>
                  <a:gd name="T40" fmla="*/ 419 w 1744"/>
                  <a:gd name="T41" fmla="*/ 6381 h 1273"/>
                  <a:gd name="T42" fmla="*/ 168 w 1744"/>
                  <a:gd name="T43" fmla="*/ 4596 h 1273"/>
                  <a:gd name="T44" fmla="*/ 82 w 1744"/>
                  <a:gd name="T45" fmla="*/ 3736 h 1273"/>
                  <a:gd name="T46" fmla="*/ 0 w 1744"/>
                  <a:gd name="T47" fmla="*/ 3268 h 1273"/>
                  <a:gd name="T48" fmla="*/ 40 w 1744"/>
                  <a:gd name="T49" fmla="*/ 2572 h 12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44" h="1273">
                    <a:moveTo>
                      <a:pt x="8" y="284"/>
                    </a:moveTo>
                    <a:cubicBezTo>
                      <a:pt x="12" y="268"/>
                      <a:pt x="28" y="177"/>
                      <a:pt x="43" y="155"/>
                    </a:cubicBezTo>
                    <a:cubicBezTo>
                      <a:pt x="49" y="146"/>
                      <a:pt x="61" y="144"/>
                      <a:pt x="69" y="138"/>
                    </a:cubicBezTo>
                    <a:cubicBezTo>
                      <a:pt x="174" y="54"/>
                      <a:pt x="224" y="16"/>
                      <a:pt x="361" y="0"/>
                    </a:cubicBezTo>
                    <a:cubicBezTo>
                      <a:pt x="462" y="26"/>
                      <a:pt x="487" y="85"/>
                      <a:pt x="576" y="112"/>
                    </a:cubicBezTo>
                    <a:cubicBezTo>
                      <a:pt x="726" y="157"/>
                      <a:pt x="886" y="157"/>
                      <a:pt x="1040" y="164"/>
                    </a:cubicBezTo>
                    <a:cubicBezTo>
                      <a:pt x="1235" y="182"/>
                      <a:pt x="1429" y="191"/>
                      <a:pt x="1625" y="198"/>
                    </a:cubicBezTo>
                    <a:cubicBezTo>
                      <a:pt x="1677" y="224"/>
                      <a:pt x="1704" y="253"/>
                      <a:pt x="1736" y="301"/>
                    </a:cubicBezTo>
                    <a:cubicBezTo>
                      <a:pt x="1744" y="356"/>
                      <a:pt x="1739" y="487"/>
                      <a:pt x="1702" y="542"/>
                    </a:cubicBezTo>
                    <a:cubicBezTo>
                      <a:pt x="1670" y="590"/>
                      <a:pt x="1611" y="613"/>
                      <a:pt x="1565" y="645"/>
                    </a:cubicBezTo>
                    <a:cubicBezTo>
                      <a:pt x="1498" y="692"/>
                      <a:pt x="1426" y="729"/>
                      <a:pt x="1358" y="774"/>
                    </a:cubicBezTo>
                    <a:cubicBezTo>
                      <a:pt x="1331" y="792"/>
                      <a:pt x="1324" y="816"/>
                      <a:pt x="1307" y="843"/>
                    </a:cubicBezTo>
                    <a:cubicBezTo>
                      <a:pt x="1268" y="906"/>
                      <a:pt x="1227" y="976"/>
                      <a:pt x="1178" y="1032"/>
                    </a:cubicBezTo>
                    <a:cubicBezTo>
                      <a:pt x="1151" y="1063"/>
                      <a:pt x="1124" y="1070"/>
                      <a:pt x="1092" y="1092"/>
                    </a:cubicBezTo>
                    <a:cubicBezTo>
                      <a:pt x="1037" y="1129"/>
                      <a:pt x="989" y="1177"/>
                      <a:pt x="928" y="1204"/>
                    </a:cubicBezTo>
                    <a:cubicBezTo>
                      <a:pt x="825" y="1249"/>
                      <a:pt x="712" y="1259"/>
                      <a:pt x="602" y="1273"/>
                    </a:cubicBezTo>
                    <a:cubicBezTo>
                      <a:pt x="513" y="1263"/>
                      <a:pt x="531" y="1263"/>
                      <a:pt x="464" y="1230"/>
                    </a:cubicBezTo>
                    <a:cubicBezTo>
                      <a:pt x="415" y="1181"/>
                      <a:pt x="448" y="1212"/>
                      <a:pt x="361" y="1144"/>
                    </a:cubicBezTo>
                    <a:cubicBezTo>
                      <a:pt x="329" y="1119"/>
                      <a:pt x="289" y="1042"/>
                      <a:pt x="266" y="1006"/>
                    </a:cubicBezTo>
                    <a:cubicBezTo>
                      <a:pt x="232" y="953"/>
                      <a:pt x="190" y="904"/>
                      <a:pt x="155" y="851"/>
                    </a:cubicBezTo>
                    <a:cubicBezTo>
                      <a:pt x="147" y="805"/>
                      <a:pt x="119" y="740"/>
                      <a:pt x="86" y="705"/>
                    </a:cubicBezTo>
                    <a:cubicBezTo>
                      <a:pt x="74" y="638"/>
                      <a:pt x="57" y="572"/>
                      <a:pt x="34" y="508"/>
                    </a:cubicBezTo>
                    <a:cubicBezTo>
                      <a:pt x="27" y="455"/>
                      <a:pt x="30" y="456"/>
                      <a:pt x="17" y="413"/>
                    </a:cubicBezTo>
                    <a:cubicBezTo>
                      <a:pt x="16" y="409"/>
                      <a:pt x="0" y="365"/>
                      <a:pt x="0" y="361"/>
                    </a:cubicBezTo>
                    <a:cubicBezTo>
                      <a:pt x="0" y="335"/>
                      <a:pt x="5" y="310"/>
                      <a:pt x="8" y="284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4544" name="Oval 7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118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45" name="Oval 8"/>
              <p:cNvSpPr>
                <a:spLocks noChangeArrowheads="1"/>
              </p:cNvSpPr>
              <p:nvPr/>
            </p:nvSpPr>
            <p:spPr bwMode="auto">
              <a:xfrm>
                <a:off x="3359" y="1043"/>
                <a:ext cx="119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46" name="Oval 9"/>
              <p:cNvSpPr>
                <a:spLocks noChangeArrowheads="1"/>
              </p:cNvSpPr>
              <p:nvPr/>
            </p:nvSpPr>
            <p:spPr bwMode="auto">
              <a:xfrm>
                <a:off x="1877" y="1750"/>
                <a:ext cx="119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47" name="Oval 10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118" cy="14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48" name="Oval 11"/>
              <p:cNvSpPr>
                <a:spLocks noChangeArrowheads="1"/>
              </p:cNvSpPr>
              <p:nvPr/>
            </p:nvSpPr>
            <p:spPr bwMode="auto">
              <a:xfrm>
                <a:off x="2529" y="2245"/>
                <a:ext cx="119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49" name="Oval 12"/>
              <p:cNvSpPr>
                <a:spLocks noChangeArrowheads="1"/>
              </p:cNvSpPr>
              <p:nvPr/>
            </p:nvSpPr>
            <p:spPr bwMode="auto">
              <a:xfrm>
                <a:off x="1700" y="548"/>
                <a:ext cx="118" cy="14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50" name="Oval 13"/>
              <p:cNvSpPr>
                <a:spLocks noChangeArrowheads="1"/>
              </p:cNvSpPr>
              <p:nvPr/>
            </p:nvSpPr>
            <p:spPr bwMode="auto">
              <a:xfrm>
                <a:off x="2767" y="1538"/>
                <a:ext cx="118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51" name="Oval 14"/>
              <p:cNvSpPr>
                <a:spLocks noChangeArrowheads="1"/>
              </p:cNvSpPr>
              <p:nvPr/>
            </p:nvSpPr>
            <p:spPr bwMode="auto">
              <a:xfrm>
                <a:off x="2016" y="576"/>
                <a:ext cx="118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52" name="Oval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19" cy="14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53" name="Oval 16"/>
              <p:cNvSpPr>
                <a:spLocks noChangeArrowheads="1"/>
              </p:cNvSpPr>
              <p:nvPr/>
            </p:nvSpPr>
            <p:spPr bwMode="auto">
              <a:xfrm>
                <a:off x="2880" y="1200"/>
                <a:ext cx="119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54" name="Oval 17"/>
              <p:cNvSpPr>
                <a:spLocks noChangeArrowheads="1"/>
              </p:cNvSpPr>
              <p:nvPr/>
            </p:nvSpPr>
            <p:spPr bwMode="auto">
              <a:xfrm>
                <a:off x="2112" y="1200"/>
                <a:ext cx="119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522" name="Group 18"/>
            <p:cNvGrpSpPr>
              <a:grpSpLocks/>
            </p:cNvGrpSpPr>
            <p:nvPr/>
          </p:nvGrpSpPr>
          <p:grpSpPr bwMode="auto">
            <a:xfrm>
              <a:off x="1440" y="912"/>
              <a:ext cx="3264" cy="672"/>
              <a:chOff x="1440" y="912"/>
              <a:chExt cx="3264" cy="672"/>
            </a:xfrm>
          </p:grpSpPr>
          <p:grpSp>
            <p:nvGrpSpPr>
              <p:cNvPr id="64524" name="Group 19"/>
              <p:cNvGrpSpPr>
                <a:grpSpLocks/>
              </p:cNvGrpSpPr>
              <p:nvPr/>
            </p:nvGrpSpPr>
            <p:grpSpPr bwMode="auto">
              <a:xfrm>
                <a:off x="1440" y="1248"/>
                <a:ext cx="3264" cy="0"/>
                <a:chOff x="1440" y="1248"/>
                <a:chExt cx="3264" cy="0"/>
              </a:xfrm>
            </p:grpSpPr>
            <p:sp>
              <p:nvSpPr>
                <p:cNvPr id="64541" name="Line 20"/>
                <p:cNvSpPr>
                  <a:spLocks noChangeShapeType="1"/>
                </p:cNvSpPr>
                <p:nvPr/>
              </p:nvSpPr>
              <p:spPr bwMode="auto">
                <a:xfrm>
                  <a:off x="3840" y="1248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42" name="Line 21"/>
                <p:cNvSpPr>
                  <a:spLocks noChangeShapeType="1"/>
                </p:cNvSpPr>
                <p:nvPr/>
              </p:nvSpPr>
              <p:spPr bwMode="auto">
                <a:xfrm>
                  <a:off x="1440" y="1248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64525" name="Group 22"/>
              <p:cNvGrpSpPr>
                <a:grpSpLocks/>
              </p:cNvGrpSpPr>
              <p:nvPr/>
            </p:nvGrpSpPr>
            <p:grpSpPr bwMode="auto">
              <a:xfrm>
                <a:off x="1824" y="912"/>
                <a:ext cx="576" cy="672"/>
                <a:chOff x="1824" y="912"/>
                <a:chExt cx="576" cy="672"/>
              </a:xfrm>
            </p:grpSpPr>
            <p:sp>
              <p:nvSpPr>
                <p:cNvPr id="64534" name="Oval 23"/>
                <p:cNvSpPr>
                  <a:spLocks noChangeArrowheads="1"/>
                </p:cNvSpPr>
                <p:nvPr/>
              </p:nvSpPr>
              <p:spPr bwMode="auto">
                <a:xfrm>
                  <a:off x="2112" y="1200"/>
                  <a:ext cx="118" cy="14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53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60" y="91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6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056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7" name="Line 26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016" y="1296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208" y="1056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40" name="Line 29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64526" name="Group 30"/>
              <p:cNvGrpSpPr>
                <a:grpSpLocks/>
              </p:cNvGrpSpPr>
              <p:nvPr/>
            </p:nvGrpSpPr>
            <p:grpSpPr bwMode="auto">
              <a:xfrm rot="643661">
                <a:off x="2592" y="912"/>
                <a:ext cx="576" cy="672"/>
                <a:chOff x="1824" y="912"/>
                <a:chExt cx="576" cy="672"/>
              </a:xfrm>
            </p:grpSpPr>
            <p:sp>
              <p:nvSpPr>
                <p:cNvPr id="64527" name="Oval 31"/>
                <p:cNvSpPr>
                  <a:spLocks noChangeArrowheads="1"/>
                </p:cNvSpPr>
                <p:nvPr/>
              </p:nvSpPr>
              <p:spPr bwMode="auto">
                <a:xfrm>
                  <a:off x="2112" y="1200"/>
                  <a:ext cx="118" cy="14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52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160" y="91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29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056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0" name="Line 3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16" y="1296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208" y="1056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533" name="Line 37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sp>
          <p:nvSpPr>
            <p:cNvPr id="64523" name="Line 38"/>
            <p:cNvSpPr>
              <a:spLocks noChangeShapeType="1"/>
            </p:cNvSpPr>
            <p:nvPr/>
          </p:nvSpPr>
          <p:spPr bwMode="auto">
            <a:xfrm>
              <a:off x="192" y="1248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64515" name="Object 43"/>
          <p:cNvGraphicFramePr>
            <a:graphicFrameLocks noChangeAspect="1"/>
          </p:cNvGraphicFramePr>
          <p:nvPr/>
        </p:nvGraphicFramePr>
        <p:xfrm>
          <a:off x="4075114" y="228600"/>
          <a:ext cx="43830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משוואה" r:id="rId3" imgW="1612900" imgH="228600" progId="Equation.3">
                  <p:embed/>
                </p:oleObj>
              </mc:Choice>
              <mc:Fallback>
                <p:oleObj name="משוואה" r:id="rId3" imgW="161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4" y="228600"/>
                        <a:ext cx="438308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80" name="Object 44"/>
          <p:cNvGraphicFramePr>
            <a:graphicFrameLocks noChangeAspect="1"/>
          </p:cNvGraphicFramePr>
          <p:nvPr/>
        </p:nvGraphicFramePr>
        <p:xfrm>
          <a:off x="4800600" y="990600"/>
          <a:ext cx="2895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משוואה" r:id="rId5" imgW="825500" imgH="342900" progId="Equation.3">
                  <p:embed/>
                </p:oleObj>
              </mc:Choice>
              <mc:Fallback>
                <p:oleObj name="משוואה" r:id="rId5" imgW="825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90600"/>
                        <a:ext cx="2895600" cy="120173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81" name="Oval 45"/>
          <p:cNvSpPr>
            <a:spLocks noChangeArrowheads="1"/>
          </p:cNvSpPr>
          <p:nvPr/>
        </p:nvSpPr>
        <p:spPr bwMode="auto">
          <a:xfrm>
            <a:off x="6705600" y="1066800"/>
            <a:ext cx="914400" cy="9144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567" name="Object 46"/>
          <p:cNvGraphicFramePr>
            <a:graphicFrameLocks noChangeAspect="1"/>
          </p:cNvGraphicFramePr>
          <p:nvPr/>
        </p:nvGraphicFramePr>
        <p:xfrm>
          <a:off x="1752600" y="4572000"/>
          <a:ext cx="24384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משוואה" r:id="rId7" imgW="875920" imgH="253890" progId="Equation.3">
                  <p:embed/>
                </p:oleObj>
              </mc:Choice>
              <mc:Fallback>
                <p:oleObj name="משוואה" r:id="rId7" imgW="87592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72000"/>
                        <a:ext cx="24384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47"/>
          <p:cNvGraphicFramePr>
            <a:graphicFrameLocks noChangeAspect="1"/>
          </p:cNvGraphicFramePr>
          <p:nvPr/>
        </p:nvGraphicFramePr>
        <p:xfrm>
          <a:off x="6629401" y="4443414"/>
          <a:ext cx="40671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משוואה" r:id="rId9" imgW="1587500" imgH="228600" progId="Equation.3">
                  <p:embed/>
                </p:oleObj>
              </mc:Choice>
              <mc:Fallback>
                <p:oleObj name="משוואה" r:id="rId9" imgW="158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4443414"/>
                        <a:ext cx="40671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48"/>
          <p:cNvGraphicFramePr>
            <a:graphicFrameLocks noChangeAspect="1"/>
          </p:cNvGraphicFramePr>
          <p:nvPr/>
        </p:nvGraphicFramePr>
        <p:xfrm>
          <a:off x="6324600" y="5183189"/>
          <a:ext cx="42672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משוואה" r:id="rId11" imgW="1396394" imgH="393529" progId="Equation.3">
                  <p:embed/>
                </p:oleObj>
              </mc:Choice>
              <mc:Fallback>
                <p:oleObj name="משוואה" r:id="rId11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83189"/>
                        <a:ext cx="4267200" cy="1203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5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80345"/>
              </p:ext>
            </p:extLst>
          </p:nvPr>
        </p:nvGraphicFramePr>
        <p:xfrm>
          <a:off x="-339725" y="0"/>
          <a:ext cx="10074275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3" imgW="3365280" imgH="583920" progId="Equation.3">
                  <p:embed/>
                </p:oleObj>
              </mc:Choice>
              <mc:Fallback>
                <p:oleObj name="Equation" r:id="rId3" imgW="33652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725" y="0"/>
                        <a:ext cx="10074275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32" y="3073491"/>
            <a:ext cx="7111665" cy="1449206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97136"/>
              </p:ext>
            </p:extLst>
          </p:nvPr>
        </p:nvGraphicFramePr>
        <p:xfrm>
          <a:off x="52388" y="1960563"/>
          <a:ext cx="40306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6" imgW="1346040" imgH="330120" progId="Equation.3">
                  <p:embed/>
                </p:oleObj>
              </mc:Choice>
              <mc:Fallback>
                <p:oleObj name="Equation" r:id="rId6" imgW="13460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1960563"/>
                        <a:ext cx="403066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04800" y="4648200"/>
            <a:ext cx="8704262" cy="1835151"/>
            <a:chOff x="-152400" y="4190999"/>
            <a:chExt cx="9581410" cy="2286001"/>
          </a:xfrm>
          <a:solidFill>
            <a:srgbClr val="FFFF00"/>
          </a:solidFill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1" y="4190999"/>
              <a:ext cx="5134060" cy="7620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5257801"/>
              <a:ext cx="9581410" cy="12191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0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600200"/>
            <a:ext cx="9021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2482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2819400"/>
            <a:ext cx="34972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679950"/>
            <a:ext cx="92503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1"/>
          <p:cNvGrpSpPr>
            <a:grpSpLocks/>
          </p:cNvGrpSpPr>
          <p:nvPr/>
        </p:nvGrpSpPr>
        <p:grpSpPr bwMode="auto">
          <a:xfrm>
            <a:off x="6067426" y="114300"/>
            <a:ext cx="4676775" cy="1411288"/>
            <a:chOff x="707" y="-55"/>
            <a:chExt cx="3396" cy="975"/>
          </a:xfrm>
        </p:grpSpPr>
        <p:graphicFrame>
          <p:nvGraphicFramePr>
            <p:cNvPr id="67597" name="Object 2"/>
            <p:cNvGraphicFramePr>
              <a:graphicFrameLocks noChangeAspect="1"/>
            </p:cNvGraphicFramePr>
            <p:nvPr/>
          </p:nvGraphicFramePr>
          <p:xfrm>
            <a:off x="707" y="-55"/>
            <a:ext cx="612" cy="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2" name="משוואה" r:id="rId3" imgW="279279" imgH="444307" progId="Equation.3">
                    <p:embed/>
                  </p:oleObj>
                </mc:Choice>
                <mc:Fallback>
                  <p:oleObj name="משוואה" r:id="rId3" imgW="27927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" y="-55"/>
                          <a:ext cx="612" cy="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8" name="Object 3"/>
            <p:cNvGraphicFramePr>
              <a:graphicFrameLocks noChangeAspect="1"/>
            </p:cNvGraphicFramePr>
            <p:nvPr/>
          </p:nvGraphicFramePr>
          <p:xfrm>
            <a:off x="1367" y="232"/>
            <a:ext cx="136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3" name="Equation" r:id="rId5" imgW="799753" imgH="342751" progId="Equation.3">
                    <p:embed/>
                  </p:oleObj>
                </mc:Choice>
                <mc:Fallback>
                  <p:oleObj name="Equation" r:id="rId5" imgW="799753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" y="232"/>
                          <a:ext cx="136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9" name="Object 4"/>
            <p:cNvGraphicFramePr>
              <a:graphicFrameLocks noChangeAspect="1"/>
            </p:cNvGraphicFramePr>
            <p:nvPr/>
          </p:nvGraphicFramePr>
          <p:xfrm>
            <a:off x="2818" y="240"/>
            <a:ext cx="1285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4" name="Equation" r:id="rId7" imgW="710891" imgH="342751" progId="Equation.3">
                    <p:embed/>
                  </p:oleObj>
                </mc:Choice>
                <mc:Fallback>
                  <p:oleObj name="Equation" r:id="rId7" imgW="710891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8" y="240"/>
                          <a:ext cx="1285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1643063" y="1892300"/>
          <a:ext cx="29956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Equation" r:id="rId9" imgW="1104900" imgH="342900" progId="Equation.3">
                  <p:embed/>
                </p:oleObj>
              </mc:Choice>
              <mc:Fallback>
                <p:oleObj name="Equation" r:id="rId9" imgW="1104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892300"/>
                        <a:ext cx="29956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4" name="Object 6"/>
          <p:cNvGraphicFramePr>
            <a:graphicFrameLocks noChangeAspect="1"/>
          </p:cNvGraphicFramePr>
          <p:nvPr/>
        </p:nvGraphicFramePr>
        <p:xfrm>
          <a:off x="4745038" y="1701800"/>
          <a:ext cx="4038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Equation" r:id="rId11" imgW="1447172" imgH="482391" progId="Equation.3">
                  <p:embed/>
                </p:oleObj>
              </mc:Choice>
              <mc:Fallback>
                <p:oleObj name="Equation" r:id="rId11" imgW="144717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1701800"/>
                        <a:ext cx="40386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8763000" y="2052638"/>
          <a:ext cx="7302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Equation" r:id="rId13" imgW="241091" imgH="177646" progId="Equation.3">
                  <p:embed/>
                </p:oleObj>
              </mc:Choice>
              <mc:Fallback>
                <p:oleObj name="Equation" r:id="rId13" imgW="241091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052638"/>
                        <a:ext cx="73025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6" name="Object 8"/>
          <p:cNvGraphicFramePr>
            <a:graphicFrameLocks noChangeAspect="1"/>
          </p:cNvGraphicFramePr>
          <p:nvPr/>
        </p:nvGraphicFramePr>
        <p:xfrm>
          <a:off x="1905000" y="3200401"/>
          <a:ext cx="84582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15" imgW="3657600" imgH="457200" progId="Equation.3">
                  <p:embed/>
                </p:oleObj>
              </mc:Choice>
              <mc:Fallback>
                <p:oleObj name="Equation" r:id="rId15" imgW="365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00401"/>
                        <a:ext cx="84582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7" name="Object 9"/>
          <p:cNvGraphicFramePr>
            <a:graphicFrameLocks noChangeAspect="1"/>
          </p:cNvGraphicFramePr>
          <p:nvPr/>
        </p:nvGraphicFramePr>
        <p:xfrm>
          <a:off x="1847850" y="4419600"/>
          <a:ext cx="37719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משוואה" r:id="rId17" imgW="1244600" imgH="419100" progId="Equation.3">
                  <p:embed/>
                </p:oleObj>
              </mc:Choice>
              <mc:Fallback>
                <p:oleObj name="משוואה" r:id="rId17" imgW="1244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419600"/>
                        <a:ext cx="37719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8" name="Object 10"/>
          <p:cNvGraphicFramePr>
            <a:graphicFrameLocks noChangeAspect="1"/>
          </p:cNvGraphicFramePr>
          <p:nvPr/>
        </p:nvGraphicFramePr>
        <p:xfrm>
          <a:off x="6248400" y="4638675"/>
          <a:ext cx="33528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Equation" r:id="rId19" imgW="1524000" imgH="482600" progId="Equation.3">
                  <p:embed/>
                </p:oleObj>
              </mc:Choice>
              <mc:Fallback>
                <p:oleObj name="Equation" r:id="rId19" imgW="152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38675"/>
                        <a:ext cx="33528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3" name="Group 13"/>
          <p:cNvGrpSpPr>
            <a:grpSpLocks/>
          </p:cNvGrpSpPr>
          <p:nvPr/>
        </p:nvGrpSpPr>
        <p:grpSpPr bwMode="auto">
          <a:xfrm>
            <a:off x="1628776" y="-30163"/>
            <a:ext cx="4086225" cy="1554163"/>
            <a:chOff x="972" y="2208"/>
            <a:chExt cx="3132" cy="975"/>
          </a:xfrm>
        </p:grpSpPr>
        <p:graphicFrame>
          <p:nvGraphicFramePr>
            <p:cNvPr id="67594" name="Object 5"/>
            <p:cNvGraphicFramePr>
              <a:graphicFrameLocks noChangeAspect="1"/>
            </p:cNvGraphicFramePr>
            <p:nvPr/>
          </p:nvGraphicFramePr>
          <p:xfrm>
            <a:off x="972" y="2208"/>
            <a:ext cx="612" cy="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1" name="משוואה" r:id="rId21" imgW="279279" imgH="444307" progId="Equation.3">
                    <p:embed/>
                  </p:oleObj>
                </mc:Choice>
                <mc:Fallback>
                  <p:oleObj name="משוואה" r:id="rId21" imgW="27927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" y="2208"/>
                          <a:ext cx="612" cy="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5" name="Object 6"/>
            <p:cNvGraphicFramePr>
              <a:graphicFrameLocks noChangeAspect="1"/>
            </p:cNvGraphicFramePr>
            <p:nvPr/>
          </p:nvGraphicFramePr>
          <p:xfrm>
            <a:off x="1627" y="2482"/>
            <a:ext cx="1157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2" name="משוואה" r:id="rId23" imgW="495085" imgH="228501" progId="Equation.3">
                    <p:embed/>
                  </p:oleObj>
                </mc:Choice>
                <mc:Fallback>
                  <p:oleObj name="משוואה" r:id="rId23" imgW="495085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7" y="2482"/>
                          <a:ext cx="1157" cy="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6" name="Object 7"/>
            <p:cNvGraphicFramePr>
              <a:graphicFrameLocks noChangeAspect="1"/>
            </p:cNvGraphicFramePr>
            <p:nvPr/>
          </p:nvGraphicFramePr>
          <p:xfrm>
            <a:off x="2750" y="2496"/>
            <a:ext cx="1354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3" name="Equation" r:id="rId25" imgW="749160" imgH="342720" progId="Equation.3">
                    <p:embed/>
                  </p:oleObj>
                </mc:Choice>
                <mc:Fallback>
                  <p:oleObj name="Equation" r:id="rId25" imgW="74916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0" y="2496"/>
                          <a:ext cx="1354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984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113088" y="685800"/>
          <a:ext cx="48879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3" imgW="1612900" imgH="419100" progId="Equation.3">
                  <p:embed/>
                </p:oleObj>
              </mc:Choice>
              <mc:Fallback>
                <p:oleObj name="Equation" r:id="rId3" imgW="161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685800"/>
                        <a:ext cx="48879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2819400" y="3810001"/>
          <a:ext cx="50165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5" imgW="1803400" imgH="444500" progId="Equation.3">
                  <p:embed/>
                </p:oleObj>
              </mc:Choice>
              <mc:Fallback>
                <p:oleObj name="Equation" r:id="rId5" imgW="1803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1"/>
                        <a:ext cx="50165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3352800" y="2574926"/>
          <a:ext cx="51816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7" imgW="1422400" imgH="241300" progId="Equation.3">
                  <p:embed/>
                </p:oleObj>
              </mc:Choice>
              <mc:Fallback>
                <p:oleObj name="Equation" r:id="rId7" imgW="1422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74926"/>
                        <a:ext cx="51816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4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819400" y="152401"/>
            <a:ext cx="662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FontTx/>
              <a:buNone/>
            </a:pPr>
            <a:r>
              <a:rPr lang="en-US" altLang="he-IL" sz="4000">
                <a:solidFill>
                  <a:srgbClr val="0066FF"/>
                </a:solidFill>
                <a:latin typeface="Times New Roman" panose="02020603050405020304" pitchFamily="18" charset="0"/>
              </a:rPr>
              <a:t>backscattered enhancement </a:t>
            </a:r>
            <a:r>
              <a:rPr lang="en-US" altLang="he-IL" sz="4000">
                <a:solidFill>
                  <a:srgbClr val="FF3300"/>
                </a:solidFill>
                <a:latin typeface="Comic Sans MS" panose="030F0702030302020204" pitchFamily="66" charset="0"/>
              </a:rPr>
              <a:t>weak localization</a:t>
            </a:r>
            <a:r>
              <a:rPr lang="en-US" altLang="he-IL" sz="400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endParaRPr lang="en-US" altLang="he-IL" sz="2400">
              <a:latin typeface="Times New Roman" panose="02020603050405020304" pitchFamily="18" charset="0"/>
            </a:endParaRPr>
          </a:p>
        </p:txBody>
      </p:sp>
      <p:grpSp>
        <p:nvGrpSpPr>
          <p:cNvPr id="227331" name="Group 3"/>
          <p:cNvGrpSpPr>
            <a:grpSpLocks/>
          </p:cNvGrpSpPr>
          <p:nvPr/>
        </p:nvGrpSpPr>
        <p:grpSpPr bwMode="auto">
          <a:xfrm>
            <a:off x="7075488" y="1828800"/>
            <a:ext cx="2906712" cy="2286000"/>
            <a:chOff x="3497" y="1152"/>
            <a:chExt cx="1831" cy="1440"/>
          </a:xfrm>
        </p:grpSpPr>
        <p:grpSp>
          <p:nvGrpSpPr>
            <p:cNvPr id="69665" name="Group 4"/>
            <p:cNvGrpSpPr>
              <a:grpSpLocks/>
            </p:cNvGrpSpPr>
            <p:nvPr/>
          </p:nvGrpSpPr>
          <p:grpSpPr bwMode="auto">
            <a:xfrm>
              <a:off x="3497" y="1152"/>
              <a:ext cx="1831" cy="1440"/>
              <a:chOff x="528" y="144"/>
              <a:chExt cx="1831" cy="1440"/>
            </a:xfrm>
          </p:grpSpPr>
          <p:sp>
            <p:nvSpPr>
              <p:cNvPr id="69667" name="AutoShape 5"/>
              <p:cNvSpPr>
                <a:spLocks noChangeArrowheads="1"/>
              </p:cNvSpPr>
              <p:nvPr/>
            </p:nvSpPr>
            <p:spPr bwMode="auto">
              <a:xfrm>
                <a:off x="2208" y="1107"/>
                <a:ext cx="151" cy="113"/>
              </a:xfrm>
              <a:prstGeom prst="irregularSeal1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668" name="Line 6"/>
              <p:cNvSpPr>
                <a:spLocks noChangeShapeType="1"/>
              </p:cNvSpPr>
              <p:nvPr/>
            </p:nvSpPr>
            <p:spPr bwMode="auto">
              <a:xfrm>
                <a:off x="528" y="480"/>
                <a:ext cx="1392" cy="100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9" name="Line 7"/>
              <p:cNvSpPr>
                <a:spLocks noChangeShapeType="1"/>
              </p:cNvSpPr>
              <p:nvPr/>
            </p:nvSpPr>
            <p:spPr bwMode="auto">
              <a:xfrm flipV="1">
                <a:off x="1920" y="1248"/>
                <a:ext cx="384" cy="3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0" name="Line 8"/>
              <p:cNvSpPr>
                <a:spLocks noChangeShapeType="1"/>
              </p:cNvSpPr>
              <p:nvPr/>
            </p:nvSpPr>
            <p:spPr bwMode="auto">
              <a:xfrm flipH="1" flipV="1">
                <a:off x="576" y="624"/>
                <a:ext cx="1248" cy="9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1" name="Line 9"/>
              <p:cNvSpPr>
                <a:spLocks noChangeShapeType="1"/>
              </p:cNvSpPr>
              <p:nvPr/>
            </p:nvSpPr>
            <p:spPr bwMode="auto">
              <a:xfrm flipH="1">
                <a:off x="1872" y="1248"/>
                <a:ext cx="336" cy="28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2" name="Line 10"/>
              <p:cNvSpPr>
                <a:spLocks noChangeShapeType="1"/>
              </p:cNvSpPr>
              <p:nvPr/>
            </p:nvSpPr>
            <p:spPr bwMode="auto">
              <a:xfrm>
                <a:off x="1056" y="144"/>
                <a:ext cx="1296" cy="100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73" name="Line 11"/>
              <p:cNvSpPr>
                <a:spLocks noChangeShapeType="1"/>
              </p:cNvSpPr>
              <p:nvPr/>
            </p:nvSpPr>
            <p:spPr bwMode="auto">
              <a:xfrm flipH="1" flipV="1">
                <a:off x="960" y="192"/>
                <a:ext cx="1248" cy="9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69666" name="AutoShape 12"/>
            <p:cNvSpPr>
              <a:spLocks noChangeArrowheads="1"/>
            </p:cNvSpPr>
            <p:nvPr/>
          </p:nvSpPr>
          <p:spPr bwMode="auto">
            <a:xfrm>
              <a:off x="4800" y="2496"/>
              <a:ext cx="101" cy="84"/>
            </a:xfrm>
            <a:prstGeom prst="irregularSeal1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7341" name="Line 13"/>
          <p:cNvSpPr>
            <a:spLocks noChangeShapeType="1"/>
          </p:cNvSpPr>
          <p:nvPr/>
        </p:nvSpPr>
        <p:spPr bwMode="auto">
          <a:xfrm flipH="1">
            <a:off x="3810000" y="3429000"/>
            <a:ext cx="13716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227342" name="Object 14"/>
          <p:cNvGraphicFramePr>
            <a:graphicFrameLocks noChangeAspect="1"/>
          </p:cNvGraphicFramePr>
          <p:nvPr/>
        </p:nvGraphicFramePr>
        <p:xfrm>
          <a:off x="1828801" y="3505201"/>
          <a:ext cx="627697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משוואה" r:id="rId4" imgW="2311400" imgH="825500" progId="Equation.3">
                  <p:embed/>
                </p:oleObj>
              </mc:Choice>
              <mc:Fallback>
                <p:oleObj name="משוואה" r:id="rId4" imgW="23114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505201"/>
                        <a:ext cx="6276975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8" name="Group 15"/>
          <p:cNvGrpSpPr>
            <a:grpSpLocks/>
          </p:cNvGrpSpPr>
          <p:nvPr/>
        </p:nvGrpSpPr>
        <p:grpSpPr bwMode="auto">
          <a:xfrm>
            <a:off x="3810000" y="2895600"/>
            <a:ext cx="1531938" cy="590550"/>
            <a:chOff x="3499" y="1776"/>
            <a:chExt cx="965" cy="372"/>
          </a:xfrm>
        </p:grpSpPr>
        <p:grpSp>
          <p:nvGrpSpPr>
            <p:cNvPr id="69661" name="Group 16"/>
            <p:cNvGrpSpPr>
              <a:grpSpLocks/>
            </p:cNvGrpSpPr>
            <p:nvPr/>
          </p:nvGrpSpPr>
          <p:grpSpPr bwMode="auto">
            <a:xfrm>
              <a:off x="3499" y="2016"/>
              <a:ext cx="965" cy="132"/>
              <a:chOff x="2928" y="3936"/>
              <a:chExt cx="965" cy="132"/>
            </a:xfrm>
          </p:grpSpPr>
          <p:sp>
            <p:nvSpPr>
              <p:cNvPr id="69663" name="AutoShape 17"/>
              <p:cNvSpPr>
                <a:spLocks noChangeArrowheads="1"/>
              </p:cNvSpPr>
              <p:nvPr/>
            </p:nvSpPr>
            <p:spPr bwMode="auto">
              <a:xfrm>
                <a:off x="3792" y="3936"/>
                <a:ext cx="101" cy="84"/>
              </a:xfrm>
              <a:prstGeom prst="irregularSeal1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664" name="AutoShape 18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101" cy="84"/>
              </a:xfrm>
              <a:prstGeom prst="irregularSeal1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9662" name="Object 19"/>
            <p:cNvGraphicFramePr>
              <a:graphicFrameLocks noChangeAspect="1"/>
            </p:cNvGraphicFramePr>
            <p:nvPr/>
          </p:nvGraphicFramePr>
          <p:xfrm>
            <a:off x="3951" y="1776"/>
            <a:ext cx="225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3" name="משוואה" r:id="rId6" imgW="126780" imgH="164814" progId="Equation.3">
                    <p:embed/>
                  </p:oleObj>
                </mc:Choice>
                <mc:Fallback>
                  <p:oleObj name="משוואה" r:id="rId6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" y="1776"/>
                          <a:ext cx="225" cy="29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7348" name="Group 20"/>
          <p:cNvGrpSpPr>
            <a:grpSpLocks/>
          </p:cNvGrpSpPr>
          <p:nvPr/>
        </p:nvGrpSpPr>
        <p:grpSpPr bwMode="auto">
          <a:xfrm>
            <a:off x="1524000" y="1066800"/>
            <a:ext cx="5334000" cy="2362200"/>
            <a:chOff x="0" y="2736"/>
            <a:chExt cx="3360" cy="1488"/>
          </a:xfrm>
        </p:grpSpPr>
        <p:grpSp>
          <p:nvGrpSpPr>
            <p:cNvPr id="69655" name="Group 21"/>
            <p:cNvGrpSpPr>
              <a:grpSpLocks/>
            </p:cNvGrpSpPr>
            <p:nvPr/>
          </p:nvGrpSpPr>
          <p:grpSpPr bwMode="auto">
            <a:xfrm>
              <a:off x="0" y="2736"/>
              <a:ext cx="3360" cy="1488"/>
              <a:chOff x="0" y="624"/>
              <a:chExt cx="3360" cy="1488"/>
            </a:xfrm>
          </p:grpSpPr>
          <p:sp>
            <p:nvSpPr>
              <p:cNvPr id="69658" name="Line 22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1392" cy="100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59" name="Line 23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9660" name="Line 24"/>
              <p:cNvSpPr>
                <a:spLocks noChangeShapeType="1"/>
              </p:cNvSpPr>
              <p:nvPr/>
            </p:nvSpPr>
            <p:spPr bwMode="auto">
              <a:xfrm rot="-5651836">
                <a:off x="2160" y="816"/>
                <a:ext cx="1392" cy="100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69656" name="Object 25"/>
            <p:cNvGraphicFramePr>
              <a:graphicFrameLocks noChangeAspect="1"/>
            </p:cNvGraphicFramePr>
            <p:nvPr/>
          </p:nvGraphicFramePr>
          <p:xfrm>
            <a:off x="480" y="3600"/>
            <a:ext cx="30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4" name="משוואה" r:id="rId8" imgW="152334" imgH="241195" progId="Equation.3">
                    <p:embed/>
                  </p:oleObj>
                </mc:Choice>
                <mc:Fallback>
                  <p:oleObj name="משוואה" r:id="rId8" imgW="152334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600"/>
                          <a:ext cx="303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7" name="Object 26"/>
            <p:cNvGraphicFramePr>
              <a:graphicFrameLocks noChangeAspect="1"/>
            </p:cNvGraphicFramePr>
            <p:nvPr/>
          </p:nvGraphicFramePr>
          <p:xfrm>
            <a:off x="2736" y="3456"/>
            <a:ext cx="32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5" name="משוואה" r:id="rId10" imgW="164957" imgH="241091" progId="Equation.3">
                    <p:embed/>
                  </p:oleObj>
                </mc:Choice>
                <mc:Fallback>
                  <p:oleObj name="משוואה" r:id="rId10" imgW="164957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456"/>
                          <a:ext cx="32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7355" name="Group 27"/>
          <p:cNvGrpSpPr>
            <a:grpSpLocks/>
          </p:cNvGrpSpPr>
          <p:nvPr/>
        </p:nvGrpSpPr>
        <p:grpSpPr bwMode="auto">
          <a:xfrm>
            <a:off x="3352800" y="1600200"/>
            <a:ext cx="1981200" cy="1676400"/>
            <a:chOff x="1152" y="1008"/>
            <a:chExt cx="1248" cy="1056"/>
          </a:xfrm>
        </p:grpSpPr>
        <p:sp>
          <p:nvSpPr>
            <p:cNvPr id="69653" name="Line 28"/>
            <p:cNvSpPr>
              <a:spLocks noChangeShapeType="1"/>
            </p:cNvSpPr>
            <p:nvPr/>
          </p:nvSpPr>
          <p:spPr bwMode="auto">
            <a:xfrm rot="10800000" flipH="1" flipV="1">
              <a:off x="1152" y="1104"/>
              <a:ext cx="1248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69654" name="Object 29"/>
            <p:cNvGraphicFramePr>
              <a:graphicFrameLocks noChangeAspect="1"/>
            </p:cNvGraphicFramePr>
            <p:nvPr/>
          </p:nvGraphicFramePr>
          <p:xfrm>
            <a:off x="1488" y="1008"/>
            <a:ext cx="291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6" name="משוואה" r:id="rId12" imgW="152334" imgH="241195" progId="Equation.3">
                    <p:embed/>
                  </p:oleObj>
                </mc:Choice>
                <mc:Fallback>
                  <p:oleObj name="משוואה" r:id="rId12" imgW="152334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008"/>
                          <a:ext cx="291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7358" name="Group 30"/>
          <p:cNvGrpSpPr>
            <a:grpSpLocks/>
          </p:cNvGrpSpPr>
          <p:nvPr/>
        </p:nvGrpSpPr>
        <p:grpSpPr bwMode="auto">
          <a:xfrm>
            <a:off x="3810000" y="1371600"/>
            <a:ext cx="1695450" cy="1981200"/>
            <a:chOff x="1440" y="864"/>
            <a:chExt cx="1068" cy="1248"/>
          </a:xfrm>
        </p:grpSpPr>
        <p:sp>
          <p:nvSpPr>
            <p:cNvPr id="69651" name="Line 31"/>
            <p:cNvSpPr>
              <a:spLocks noChangeShapeType="1"/>
            </p:cNvSpPr>
            <p:nvPr/>
          </p:nvSpPr>
          <p:spPr bwMode="auto">
            <a:xfrm rot="5400000" flipH="1" flipV="1">
              <a:off x="1296" y="1008"/>
              <a:ext cx="1248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69652" name="Object 32"/>
            <p:cNvGraphicFramePr>
              <a:graphicFrameLocks noChangeAspect="1"/>
            </p:cNvGraphicFramePr>
            <p:nvPr/>
          </p:nvGraphicFramePr>
          <p:xfrm>
            <a:off x="2160" y="960"/>
            <a:ext cx="348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7" name="משוואה" r:id="rId14" imgW="164957" imgH="241091" progId="Equation.3">
                    <p:embed/>
                  </p:oleObj>
                </mc:Choice>
                <mc:Fallback>
                  <p:oleObj name="משוואה" r:id="rId14" imgW="164957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960"/>
                          <a:ext cx="348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7361" name="Object 33"/>
          <p:cNvGraphicFramePr>
            <a:graphicFrameLocks noChangeAspect="1"/>
          </p:cNvGraphicFramePr>
          <p:nvPr/>
        </p:nvGraphicFramePr>
        <p:xfrm>
          <a:off x="7315200" y="2743201"/>
          <a:ext cx="17526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משוואה" r:id="rId16" imgW="520474" imgH="241195" progId="Equation.3">
                  <p:embed/>
                </p:oleObj>
              </mc:Choice>
              <mc:Fallback>
                <p:oleObj name="משוואה" r:id="rId16" imgW="52047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743201"/>
                        <a:ext cx="17526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62" name="Object 34"/>
          <p:cNvGraphicFramePr>
            <a:graphicFrameLocks noChangeAspect="1"/>
          </p:cNvGraphicFramePr>
          <p:nvPr/>
        </p:nvGraphicFramePr>
        <p:xfrm>
          <a:off x="8001000" y="4953001"/>
          <a:ext cx="19050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משוואה" r:id="rId18" imgW="533169" imgH="253890" progId="Equation.3">
                  <p:embed/>
                </p:oleObj>
              </mc:Choice>
              <mc:Fallback>
                <p:oleObj name="משוואה" r:id="rId18" imgW="53316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53001"/>
                        <a:ext cx="1905000" cy="9064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7363" name="Group 35"/>
          <p:cNvGrpSpPr>
            <a:grpSpLocks/>
          </p:cNvGrpSpPr>
          <p:nvPr/>
        </p:nvGrpSpPr>
        <p:grpSpPr bwMode="auto">
          <a:xfrm>
            <a:off x="2971800" y="5638800"/>
            <a:ext cx="685800" cy="1219200"/>
            <a:chOff x="1680" y="3552"/>
            <a:chExt cx="432" cy="768"/>
          </a:xfrm>
        </p:grpSpPr>
        <p:sp>
          <p:nvSpPr>
            <p:cNvPr id="69649" name="AutoShape 36"/>
            <p:cNvSpPr>
              <a:spLocks noChangeArrowheads="1"/>
            </p:cNvSpPr>
            <p:nvPr/>
          </p:nvSpPr>
          <p:spPr bwMode="auto">
            <a:xfrm>
              <a:off x="1784" y="3552"/>
              <a:ext cx="155" cy="361"/>
            </a:xfrm>
            <a:prstGeom prst="downArrow">
              <a:avLst>
                <a:gd name="adj1" fmla="val 50000"/>
                <a:gd name="adj2" fmla="val 58226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650" name="Object 37"/>
            <p:cNvGraphicFramePr>
              <a:graphicFrameLocks noChangeAspect="1"/>
            </p:cNvGraphicFramePr>
            <p:nvPr/>
          </p:nvGraphicFramePr>
          <p:xfrm>
            <a:off x="1680" y="3913"/>
            <a:ext cx="432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0" name="משוואה" r:id="rId20" imgW="203024" imgH="164957" progId="Equation.3">
                    <p:embed/>
                  </p:oleObj>
                </mc:Choice>
                <mc:Fallback>
                  <p:oleObj name="משוואה" r:id="rId20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913"/>
                          <a:ext cx="432" cy="407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7366" name="Object 38"/>
          <p:cNvGraphicFramePr>
            <a:graphicFrameLocks noChangeAspect="1"/>
          </p:cNvGraphicFramePr>
          <p:nvPr/>
        </p:nvGraphicFramePr>
        <p:xfrm>
          <a:off x="6172200" y="4953001"/>
          <a:ext cx="1905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משוואה" r:id="rId22" imgW="380670" imgH="177646" progId="Equation.3">
                  <p:embed/>
                </p:oleObj>
              </mc:Choice>
              <mc:Fallback>
                <p:oleObj name="משוואה" r:id="rId22" imgW="38067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953001"/>
                        <a:ext cx="1905000" cy="887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67" name="Text Box 39"/>
          <p:cNvSpPr txBox="1">
            <a:spLocks noChangeArrowheads="1"/>
          </p:cNvSpPr>
          <p:nvPr/>
        </p:nvSpPr>
        <p:spPr bwMode="auto">
          <a:xfrm>
            <a:off x="8458200" y="58674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e-IL" sz="3600" i="1">
                <a:solidFill>
                  <a:srgbClr val="0066FF"/>
                </a:solidFill>
                <a:latin typeface="Times New Roman" panose="02020603050405020304" pitchFamily="18" charset="0"/>
              </a:rPr>
              <a:t>RTE</a:t>
            </a:r>
          </a:p>
        </p:txBody>
      </p:sp>
      <p:sp>
        <p:nvSpPr>
          <p:cNvPr id="227368" name="Text Box 40"/>
          <p:cNvSpPr txBox="1">
            <a:spLocks noChangeArrowheads="1"/>
          </p:cNvSpPr>
          <p:nvPr/>
        </p:nvSpPr>
        <p:spPr bwMode="auto">
          <a:xfrm>
            <a:off x="3200400" y="51054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e-IL" sz="3600" b="1">
                <a:solidFill>
                  <a:srgbClr val="FF3300"/>
                </a:solidFill>
                <a:latin typeface="Times New Roman" panose="02020603050405020304" pitchFamily="18" charset="0"/>
              </a:rPr>
              <a:t>&lt;                    &gt; </a:t>
            </a:r>
          </a:p>
        </p:txBody>
      </p:sp>
      <p:sp>
        <p:nvSpPr>
          <p:cNvPr id="227369" name="Text Box 41"/>
          <p:cNvSpPr txBox="1">
            <a:spLocks noChangeArrowheads="1"/>
          </p:cNvSpPr>
          <p:nvPr/>
        </p:nvSpPr>
        <p:spPr bwMode="auto">
          <a:xfrm>
            <a:off x="8229600" y="1524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e-IL" i="1">
                <a:solidFill>
                  <a:srgbClr val="0066FF"/>
                </a:solidFill>
                <a:latin typeface="Times New Roman" panose="02020603050405020304" pitchFamily="18" charset="0"/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2079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227341" grpId="0" animBg="1"/>
      <p:bldP spid="227367" grpId="0"/>
      <p:bldP spid="227368" grpId="0"/>
      <p:bldP spid="2273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619250" y="1314450"/>
          <a:ext cx="9067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3022600" imgH="393700" progId="Equation.3">
                  <p:embed/>
                </p:oleObj>
              </mc:Choice>
              <mc:Fallback>
                <p:oleObj name="Equation" r:id="rId4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314450"/>
                        <a:ext cx="90678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197225" y="177800"/>
          <a:ext cx="60531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משוואה" r:id="rId6" imgW="1485900" imgH="241300" progId="Equation.3">
                  <p:embed/>
                </p:oleObj>
              </mc:Choice>
              <mc:Fallback>
                <p:oleObj name="משוואה" r:id="rId6" imgW="148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177800"/>
                        <a:ext cx="6053138" cy="984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684339" y="2667000"/>
          <a:ext cx="88487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משוואה" r:id="rId8" imgW="3517900" imgH="393700" progId="Equation.3">
                  <p:embed/>
                </p:oleObj>
              </mc:Choice>
              <mc:Fallback>
                <p:oleObj name="משוואה" r:id="rId8" imgW="3517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9" y="2667000"/>
                        <a:ext cx="88487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2971800" y="4038601"/>
          <a:ext cx="5868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משוואה" r:id="rId10" imgW="1688367" imgH="304668" progId="Equation.3">
                  <p:embed/>
                </p:oleObj>
              </mc:Choice>
              <mc:Fallback>
                <p:oleObj name="משוואה" r:id="rId10" imgW="168836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1"/>
                        <a:ext cx="5868988" cy="1057275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1592264" y="5605463"/>
          <a:ext cx="8999537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2" imgW="2590800" imgH="279400" progId="Equation.3">
                  <p:embed/>
                </p:oleObj>
              </mc:Choice>
              <mc:Fallback>
                <p:oleObj name="Equation" r:id="rId12" imgW="2590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4" y="5605463"/>
                        <a:ext cx="8999537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5529264" y="2590800"/>
            <a:ext cx="5062537" cy="1531938"/>
            <a:chOff x="2523" y="2064"/>
            <a:chExt cx="3189" cy="965"/>
          </a:xfrm>
        </p:grpSpPr>
        <p:sp>
          <p:nvSpPr>
            <p:cNvPr id="12297" name="Oval 10"/>
            <p:cNvSpPr>
              <a:spLocks noChangeArrowheads="1"/>
            </p:cNvSpPr>
            <p:nvPr/>
          </p:nvSpPr>
          <p:spPr bwMode="auto">
            <a:xfrm>
              <a:off x="3504" y="2064"/>
              <a:ext cx="2208" cy="62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8" name="Line 11"/>
            <p:cNvSpPr>
              <a:spLocks noChangeShapeType="1"/>
            </p:cNvSpPr>
            <p:nvPr/>
          </p:nvSpPr>
          <p:spPr bwMode="auto">
            <a:xfrm rot="21172998" flipH="1">
              <a:off x="2523" y="2782"/>
              <a:ext cx="1535" cy="24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53400" y="5997576"/>
            <a:ext cx="64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e-IL" altLang="he-IL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886201" y="152400"/>
          <a:ext cx="45815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משוואה" r:id="rId4" imgW="1256755" imgH="304668" progId="Equation.3">
                  <p:embed/>
                </p:oleObj>
              </mc:Choice>
              <mc:Fallback>
                <p:oleObj name="משוואה" r:id="rId4" imgW="1256755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152400"/>
                        <a:ext cx="4581525" cy="111125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1662113" y="1501775"/>
          <a:ext cx="6953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2171700" imgH="254000" progId="Equation.3">
                  <p:embed/>
                </p:oleObj>
              </mc:Choice>
              <mc:Fallback>
                <p:oleObj name="Equation" r:id="rId6" imgW="2171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1501775"/>
                        <a:ext cx="6953250" cy="812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1676400" y="2765426"/>
            <a:ext cx="8839200" cy="2035175"/>
            <a:chOff x="152400" y="3505200"/>
            <a:chExt cx="8839200" cy="2035175"/>
          </a:xfrm>
        </p:grpSpPr>
        <p:graphicFrame>
          <p:nvGraphicFramePr>
            <p:cNvPr id="14349" name="Object 4" descr="Bouquet"/>
            <p:cNvGraphicFramePr>
              <a:graphicFrameLocks noChangeAspect="1"/>
            </p:cNvGraphicFramePr>
            <p:nvPr/>
          </p:nvGraphicFramePr>
          <p:xfrm>
            <a:off x="152400" y="3505200"/>
            <a:ext cx="8839200" cy="203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Equation" r:id="rId8" imgW="1778000" imgH="558800" progId="Equation.3">
                    <p:embed/>
                  </p:oleObj>
                </mc:Choice>
                <mc:Fallback>
                  <p:oleObj name="Equation" r:id="rId8" imgW="17780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3505200"/>
                          <a:ext cx="8839200" cy="2035175"/>
                        </a:xfrm>
                        <a:prstGeom prst="rect">
                          <a:avLst/>
                        </a:prstGeom>
                        <a:blipFill dpi="0" rotWithShape="1">
                          <a:blip r:embed="rId10"/>
                          <a:srcRect/>
                          <a:tile tx="0" ty="0" sx="100000" sy="100000" flip="none" algn="tl"/>
                        </a:blip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0" name="TextBox 8"/>
            <p:cNvSpPr txBox="1">
              <a:spLocks noChangeArrowheads="1"/>
            </p:cNvSpPr>
            <p:nvPr/>
          </p:nvSpPr>
          <p:spPr bwMode="auto">
            <a:xfrm>
              <a:off x="5562600" y="490220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he-IL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he-IL" altLang="he-I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71800" y="5029200"/>
            <a:ext cx="5276850" cy="1600200"/>
            <a:chOff x="514350" y="4876800"/>
            <a:chExt cx="5276850" cy="1600200"/>
          </a:xfrm>
        </p:grpSpPr>
        <p:sp>
          <p:nvSpPr>
            <p:cNvPr id="14343" name="Freeform 11" descr="Granite"/>
            <p:cNvSpPr>
              <a:spLocks/>
            </p:cNvSpPr>
            <p:nvPr/>
          </p:nvSpPr>
          <p:spPr bwMode="auto">
            <a:xfrm>
              <a:off x="2971800" y="4876800"/>
              <a:ext cx="2819400" cy="1600200"/>
            </a:xfrm>
            <a:custGeom>
              <a:avLst/>
              <a:gdLst>
                <a:gd name="T0" fmla="*/ 0 w 1773"/>
                <a:gd name="T1" fmla="*/ 2147483646 h 1104"/>
                <a:gd name="T2" fmla="*/ 2147483646 w 1773"/>
                <a:gd name="T3" fmla="*/ 2147483646 h 1104"/>
                <a:gd name="T4" fmla="*/ 2147483646 w 1773"/>
                <a:gd name="T5" fmla="*/ 2147483646 h 1104"/>
                <a:gd name="T6" fmla="*/ 2147483646 w 1773"/>
                <a:gd name="T7" fmla="*/ 2147483646 h 1104"/>
                <a:gd name="T8" fmla="*/ 2147483646 w 1773"/>
                <a:gd name="T9" fmla="*/ 2147483646 h 1104"/>
                <a:gd name="T10" fmla="*/ 2147483646 w 1773"/>
                <a:gd name="T11" fmla="*/ 2147483646 h 1104"/>
                <a:gd name="T12" fmla="*/ 2147483646 w 1773"/>
                <a:gd name="T13" fmla="*/ 2147483646 h 1104"/>
                <a:gd name="T14" fmla="*/ 2147483646 w 1773"/>
                <a:gd name="T15" fmla="*/ 2147483646 h 1104"/>
                <a:gd name="T16" fmla="*/ 2147483646 w 1773"/>
                <a:gd name="T17" fmla="*/ 2147483646 h 1104"/>
                <a:gd name="T18" fmla="*/ 2147483646 w 1773"/>
                <a:gd name="T19" fmla="*/ 2147483646 h 1104"/>
                <a:gd name="T20" fmla="*/ 2147483646 w 1773"/>
                <a:gd name="T21" fmla="*/ 2147483646 h 1104"/>
                <a:gd name="T22" fmla="*/ 2147483646 w 1773"/>
                <a:gd name="T23" fmla="*/ 2147483646 h 1104"/>
                <a:gd name="T24" fmla="*/ 2147483646 w 1773"/>
                <a:gd name="T25" fmla="*/ 2147483646 h 1104"/>
                <a:gd name="T26" fmla="*/ 2147483646 w 1773"/>
                <a:gd name="T27" fmla="*/ 2147483646 h 1104"/>
                <a:gd name="T28" fmla="*/ 2147483646 w 1773"/>
                <a:gd name="T29" fmla="*/ 2147483646 h 1104"/>
                <a:gd name="T30" fmla="*/ 2147483646 w 1773"/>
                <a:gd name="T31" fmla="*/ 2147483646 h 1104"/>
                <a:gd name="T32" fmla="*/ 2147483646 w 1773"/>
                <a:gd name="T33" fmla="*/ 2147483646 h 1104"/>
                <a:gd name="T34" fmla="*/ 2147483646 w 1773"/>
                <a:gd name="T35" fmla="*/ 2147483646 h 1104"/>
                <a:gd name="T36" fmla="*/ 2147483646 w 1773"/>
                <a:gd name="T37" fmla="*/ 2147483646 h 1104"/>
                <a:gd name="T38" fmla="*/ 0 w 1773"/>
                <a:gd name="T39" fmla="*/ 2147483646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73" h="1104">
                  <a:moveTo>
                    <a:pt x="0" y="503"/>
                  </a:moveTo>
                  <a:cubicBezTo>
                    <a:pt x="3" y="468"/>
                    <a:pt x="16" y="319"/>
                    <a:pt x="30" y="301"/>
                  </a:cubicBezTo>
                  <a:cubicBezTo>
                    <a:pt x="110" y="203"/>
                    <a:pt x="189" y="67"/>
                    <a:pt x="322" y="32"/>
                  </a:cubicBezTo>
                  <a:cubicBezTo>
                    <a:pt x="428" y="4"/>
                    <a:pt x="423" y="9"/>
                    <a:pt x="531" y="2"/>
                  </a:cubicBezTo>
                  <a:cubicBezTo>
                    <a:pt x="646" y="4"/>
                    <a:pt x="761" y="0"/>
                    <a:pt x="875" y="9"/>
                  </a:cubicBezTo>
                  <a:cubicBezTo>
                    <a:pt x="926" y="13"/>
                    <a:pt x="975" y="30"/>
                    <a:pt x="1025" y="39"/>
                  </a:cubicBezTo>
                  <a:cubicBezTo>
                    <a:pt x="1257" y="80"/>
                    <a:pt x="1488" y="126"/>
                    <a:pt x="1713" y="196"/>
                  </a:cubicBezTo>
                  <a:cubicBezTo>
                    <a:pt x="1758" y="225"/>
                    <a:pt x="1733" y="200"/>
                    <a:pt x="1743" y="286"/>
                  </a:cubicBezTo>
                  <a:cubicBezTo>
                    <a:pt x="1752" y="366"/>
                    <a:pt x="1773" y="525"/>
                    <a:pt x="1773" y="525"/>
                  </a:cubicBezTo>
                  <a:cubicBezTo>
                    <a:pt x="1771" y="560"/>
                    <a:pt x="1771" y="595"/>
                    <a:pt x="1766" y="630"/>
                  </a:cubicBezTo>
                  <a:cubicBezTo>
                    <a:pt x="1750" y="733"/>
                    <a:pt x="1641" y="815"/>
                    <a:pt x="1564" y="869"/>
                  </a:cubicBezTo>
                  <a:cubicBezTo>
                    <a:pt x="1548" y="880"/>
                    <a:pt x="1537" y="900"/>
                    <a:pt x="1519" y="907"/>
                  </a:cubicBezTo>
                  <a:cubicBezTo>
                    <a:pt x="1415" y="946"/>
                    <a:pt x="1296" y="954"/>
                    <a:pt x="1190" y="989"/>
                  </a:cubicBezTo>
                  <a:cubicBezTo>
                    <a:pt x="1142" y="1026"/>
                    <a:pt x="1084" y="1038"/>
                    <a:pt x="1025" y="1049"/>
                  </a:cubicBezTo>
                  <a:cubicBezTo>
                    <a:pt x="964" y="1094"/>
                    <a:pt x="891" y="1096"/>
                    <a:pt x="816" y="1101"/>
                  </a:cubicBezTo>
                  <a:cubicBezTo>
                    <a:pt x="776" y="1099"/>
                    <a:pt x="485" y="1104"/>
                    <a:pt x="389" y="1071"/>
                  </a:cubicBezTo>
                  <a:cubicBezTo>
                    <a:pt x="332" y="1026"/>
                    <a:pt x="279" y="975"/>
                    <a:pt x="217" y="937"/>
                  </a:cubicBezTo>
                  <a:cubicBezTo>
                    <a:pt x="185" y="917"/>
                    <a:pt x="145" y="916"/>
                    <a:pt x="112" y="899"/>
                  </a:cubicBezTo>
                  <a:cubicBezTo>
                    <a:pt x="76" y="880"/>
                    <a:pt x="44" y="834"/>
                    <a:pt x="8" y="810"/>
                  </a:cubicBezTo>
                  <a:cubicBezTo>
                    <a:pt x="1" y="708"/>
                    <a:pt x="18" y="603"/>
                    <a:pt x="0" y="503"/>
                  </a:cubicBezTo>
                  <a:close/>
                </a:path>
              </a:pathLst>
            </a:custGeom>
            <a:blipFill dpi="0" rotWithShape="0">
              <a:blip r:embed="rId11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4344" name="Line 13"/>
            <p:cNvSpPr>
              <a:spLocks noChangeShapeType="1"/>
            </p:cNvSpPr>
            <p:nvPr/>
          </p:nvSpPr>
          <p:spPr bwMode="auto">
            <a:xfrm>
              <a:off x="3886200" y="5715000"/>
              <a:ext cx="1905000" cy="4572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14345" name="Group 16"/>
            <p:cNvGrpSpPr>
              <a:grpSpLocks/>
            </p:cNvGrpSpPr>
            <p:nvPr/>
          </p:nvGrpSpPr>
          <p:grpSpPr bwMode="auto">
            <a:xfrm>
              <a:off x="514350" y="5000625"/>
              <a:ext cx="3562350" cy="819150"/>
              <a:chOff x="288" y="3312"/>
              <a:chExt cx="2244" cy="516"/>
            </a:xfrm>
          </p:grpSpPr>
          <p:sp>
            <p:nvSpPr>
              <p:cNvPr id="14346" name="Line 12"/>
              <p:cNvSpPr>
                <a:spLocks noChangeShapeType="1"/>
              </p:cNvSpPr>
              <p:nvPr/>
            </p:nvSpPr>
            <p:spPr bwMode="auto">
              <a:xfrm>
                <a:off x="288" y="3744"/>
                <a:ext cx="211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14347" name="Object 14"/>
              <p:cNvGraphicFramePr>
                <a:graphicFrameLocks noChangeAspect="1"/>
              </p:cNvGraphicFramePr>
              <p:nvPr/>
            </p:nvGraphicFramePr>
            <p:xfrm>
              <a:off x="2256" y="3312"/>
              <a:ext cx="235" cy="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5" name="Equation" r:id="rId12" imgW="164957" imgH="253780" progId="Equation.3">
                      <p:embed/>
                    </p:oleObj>
                  </mc:Choice>
                  <mc:Fallback>
                    <p:oleObj name="Equation" r:id="rId12" imgW="164957" imgH="2537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3312"/>
                            <a:ext cx="235" cy="368"/>
                          </a:xfrm>
                          <a:prstGeom prst="rect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8" name="Object 15"/>
              <p:cNvGraphicFramePr>
                <a:graphicFrameLocks noChangeAspect="1"/>
              </p:cNvGraphicFramePr>
              <p:nvPr/>
            </p:nvGraphicFramePr>
            <p:xfrm>
              <a:off x="2352" y="3648"/>
              <a:ext cx="180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6" name="Equation" r:id="rId14" imgW="114102" imgH="114102" progId="Equation.3">
                      <p:embed/>
                    </p:oleObj>
                  </mc:Choice>
                  <mc:Fallback>
                    <p:oleObj name="Equation" r:id="rId14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2" y="3648"/>
                            <a:ext cx="180" cy="1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4342" name="Object 7"/>
          <p:cNvGraphicFramePr>
            <a:graphicFrameLocks noChangeAspect="1"/>
          </p:cNvGraphicFramePr>
          <p:nvPr/>
        </p:nvGraphicFramePr>
        <p:xfrm>
          <a:off x="8750300" y="1600200"/>
          <a:ext cx="18415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6" imgW="634725" imgH="241195" progId="Equation.3">
                  <p:embed/>
                </p:oleObj>
              </mc:Choice>
              <mc:Fallback>
                <p:oleObj name="Equation" r:id="rId16" imgW="6347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300" y="1600200"/>
                        <a:ext cx="18415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81"/>
          <p:cNvGrpSpPr>
            <a:grpSpLocks/>
          </p:cNvGrpSpPr>
          <p:nvPr/>
        </p:nvGrpSpPr>
        <p:grpSpPr bwMode="auto">
          <a:xfrm>
            <a:off x="1828800" y="1947864"/>
            <a:ext cx="8839200" cy="795337"/>
            <a:chOff x="192" y="1008"/>
            <a:chExt cx="5568" cy="501"/>
          </a:xfrm>
        </p:grpSpPr>
        <p:grpSp>
          <p:nvGrpSpPr>
            <p:cNvPr id="18440" name="Group 273"/>
            <p:cNvGrpSpPr>
              <a:grpSpLocks/>
            </p:cNvGrpSpPr>
            <p:nvPr/>
          </p:nvGrpSpPr>
          <p:grpSpPr bwMode="auto">
            <a:xfrm>
              <a:off x="3595" y="1056"/>
              <a:ext cx="2165" cy="432"/>
              <a:chOff x="3504" y="480"/>
              <a:chExt cx="2165" cy="432"/>
            </a:xfrm>
          </p:grpSpPr>
          <p:grpSp>
            <p:nvGrpSpPr>
              <p:cNvPr id="18443" name="Group 200"/>
              <p:cNvGrpSpPr>
                <a:grpSpLocks/>
              </p:cNvGrpSpPr>
              <p:nvPr/>
            </p:nvGrpSpPr>
            <p:grpSpPr bwMode="auto">
              <a:xfrm>
                <a:off x="3552" y="624"/>
                <a:ext cx="2109" cy="144"/>
                <a:chOff x="3547" y="624"/>
                <a:chExt cx="2109" cy="144"/>
              </a:xfrm>
            </p:grpSpPr>
            <p:grpSp>
              <p:nvGrpSpPr>
                <p:cNvPr id="18575" name="Group 7"/>
                <p:cNvGrpSpPr>
                  <a:grpSpLocks/>
                </p:cNvGrpSpPr>
                <p:nvPr/>
              </p:nvGrpSpPr>
              <p:grpSpPr bwMode="auto">
                <a:xfrm flipV="1">
                  <a:off x="3547" y="720"/>
                  <a:ext cx="416" cy="48"/>
                  <a:chOff x="384" y="2784"/>
                  <a:chExt cx="384" cy="96"/>
                </a:xfrm>
              </p:grpSpPr>
              <p:sp>
                <p:nvSpPr>
                  <p:cNvPr id="18617" name="Freeform 8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8618" name="Freeform 9"/>
                  <p:cNvSpPr>
                    <a:spLocks/>
                  </p:cNvSpPr>
                  <p:nvPr/>
                </p:nvSpPr>
                <p:spPr bwMode="auto">
                  <a:xfrm rot="10800000">
                    <a:off x="576" y="2832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8576" name="Group 10"/>
                <p:cNvGrpSpPr>
                  <a:grpSpLocks/>
                </p:cNvGrpSpPr>
                <p:nvPr/>
              </p:nvGrpSpPr>
              <p:grpSpPr bwMode="auto">
                <a:xfrm flipV="1">
                  <a:off x="3963" y="720"/>
                  <a:ext cx="416" cy="48"/>
                  <a:chOff x="384" y="2784"/>
                  <a:chExt cx="384" cy="96"/>
                </a:xfrm>
              </p:grpSpPr>
              <p:sp>
                <p:nvSpPr>
                  <p:cNvPr id="18615" name="Freeform 11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8616" name="Freeform 12"/>
                  <p:cNvSpPr>
                    <a:spLocks/>
                  </p:cNvSpPr>
                  <p:nvPr/>
                </p:nvSpPr>
                <p:spPr bwMode="auto">
                  <a:xfrm rot="10800000">
                    <a:off x="576" y="2832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8577" name="Group 13"/>
                <p:cNvGrpSpPr>
                  <a:grpSpLocks/>
                </p:cNvGrpSpPr>
                <p:nvPr/>
              </p:nvGrpSpPr>
              <p:grpSpPr bwMode="auto">
                <a:xfrm flipV="1">
                  <a:off x="4379" y="720"/>
                  <a:ext cx="416" cy="48"/>
                  <a:chOff x="384" y="2784"/>
                  <a:chExt cx="384" cy="96"/>
                </a:xfrm>
              </p:grpSpPr>
              <p:sp>
                <p:nvSpPr>
                  <p:cNvPr id="18613" name="Freeform 14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8614" name="Freeform 15"/>
                  <p:cNvSpPr>
                    <a:spLocks/>
                  </p:cNvSpPr>
                  <p:nvPr/>
                </p:nvSpPr>
                <p:spPr bwMode="auto">
                  <a:xfrm rot="10800000">
                    <a:off x="576" y="2832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8578" name="Group 16"/>
                <p:cNvGrpSpPr>
                  <a:grpSpLocks/>
                </p:cNvGrpSpPr>
                <p:nvPr/>
              </p:nvGrpSpPr>
              <p:grpSpPr bwMode="auto">
                <a:xfrm flipV="1">
                  <a:off x="4795" y="720"/>
                  <a:ext cx="416" cy="48"/>
                  <a:chOff x="384" y="2784"/>
                  <a:chExt cx="384" cy="96"/>
                </a:xfrm>
              </p:grpSpPr>
              <p:sp>
                <p:nvSpPr>
                  <p:cNvPr id="18611" name="Freeform 17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8612" name="Freeform 18"/>
                  <p:cNvSpPr>
                    <a:spLocks/>
                  </p:cNvSpPr>
                  <p:nvPr/>
                </p:nvSpPr>
                <p:spPr bwMode="auto">
                  <a:xfrm rot="10800000">
                    <a:off x="576" y="2832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8579" name="Group 19"/>
                <p:cNvGrpSpPr>
                  <a:grpSpLocks/>
                </p:cNvGrpSpPr>
                <p:nvPr/>
              </p:nvGrpSpPr>
              <p:grpSpPr bwMode="auto">
                <a:xfrm flipV="1">
                  <a:off x="5211" y="720"/>
                  <a:ext cx="416" cy="48"/>
                  <a:chOff x="384" y="2784"/>
                  <a:chExt cx="384" cy="96"/>
                </a:xfrm>
              </p:grpSpPr>
              <p:sp>
                <p:nvSpPr>
                  <p:cNvPr id="18609" name="Freeform 20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8610" name="Freeform 21"/>
                  <p:cNvSpPr>
                    <a:spLocks/>
                  </p:cNvSpPr>
                  <p:nvPr/>
                </p:nvSpPr>
                <p:spPr bwMode="auto">
                  <a:xfrm rot="10800000">
                    <a:off x="576" y="2832"/>
                    <a:ext cx="192" cy="48"/>
                  </a:xfrm>
                  <a:custGeom>
                    <a:avLst/>
                    <a:gdLst>
                      <a:gd name="T0" fmla="*/ 0 w 96"/>
                      <a:gd name="T1" fmla="*/ 1 h 192"/>
                      <a:gd name="T2" fmla="*/ 768 w 96"/>
                      <a:gd name="T3" fmla="*/ 0 h 192"/>
                      <a:gd name="T4" fmla="*/ 1536 w 96"/>
                      <a:gd name="T5" fmla="*/ 1 h 1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192">
                        <a:moveTo>
                          <a:pt x="0" y="192"/>
                        </a:moveTo>
                        <a:cubicBezTo>
                          <a:pt x="16" y="96"/>
                          <a:pt x="32" y="0"/>
                          <a:pt x="48" y="0"/>
                        </a:cubicBezTo>
                        <a:cubicBezTo>
                          <a:pt x="64" y="0"/>
                          <a:pt x="88" y="168"/>
                          <a:pt x="96" y="1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8580" name="Group 22"/>
                <p:cNvGrpSpPr>
                  <a:grpSpLocks/>
                </p:cNvGrpSpPr>
                <p:nvPr/>
              </p:nvGrpSpPr>
              <p:grpSpPr bwMode="auto">
                <a:xfrm>
                  <a:off x="3552" y="624"/>
                  <a:ext cx="2104" cy="48"/>
                  <a:chOff x="2304" y="3552"/>
                  <a:chExt cx="2104" cy="48"/>
                </a:xfrm>
              </p:grpSpPr>
              <p:grpSp>
                <p:nvGrpSpPr>
                  <p:cNvPr id="18581" name="Group 23"/>
                  <p:cNvGrpSpPr>
                    <a:grpSpLocks/>
                  </p:cNvGrpSpPr>
                  <p:nvPr/>
                </p:nvGrpSpPr>
                <p:grpSpPr bwMode="auto">
                  <a:xfrm flipV="1">
                    <a:off x="2304" y="3552"/>
                    <a:ext cx="232" cy="48"/>
                    <a:chOff x="384" y="2784"/>
                    <a:chExt cx="384" cy="96"/>
                  </a:xfrm>
                </p:grpSpPr>
                <p:sp>
                  <p:nvSpPr>
                    <p:cNvPr id="1860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608" name="Freeform 25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82" name="Group 26"/>
                  <p:cNvGrpSpPr>
                    <a:grpSpLocks/>
                  </p:cNvGrpSpPr>
                  <p:nvPr/>
                </p:nvGrpSpPr>
                <p:grpSpPr bwMode="auto">
                  <a:xfrm flipV="1">
                    <a:off x="2544" y="3552"/>
                    <a:ext cx="232" cy="48"/>
                    <a:chOff x="384" y="2784"/>
                    <a:chExt cx="384" cy="96"/>
                  </a:xfrm>
                </p:grpSpPr>
                <p:sp>
                  <p:nvSpPr>
                    <p:cNvPr id="1860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606" name="Freeform 2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83" name="Group 29"/>
                  <p:cNvGrpSpPr>
                    <a:grpSpLocks/>
                  </p:cNvGrpSpPr>
                  <p:nvPr/>
                </p:nvGrpSpPr>
                <p:grpSpPr bwMode="auto">
                  <a:xfrm flipV="1">
                    <a:off x="2768" y="3552"/>
                    <a:ext cx="232" cy="48"/>
                    <a:chOff x="384" y="2784"/>
                    <a:chExt cx="384" cy="96"/>
                  </a:xfrm>
                </p:grpSpPr>
                <p:sp>
                  <p:nvSpPr>
                    <p:cNvPr id="1860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604" name="Freeform 31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84" name="Group 32"/>
                  <p:cNvGrpSpPr>
                    <a:grpSpLocks/>
                  </p:cNvGrpSpPr>
                  <p:nvPr/>
                </p:nvGrpSpPr>
                <p:grpSpPr bwMode="auto">
                  <a:xfrm flipV="1">
                    <a:off x="3000" y="3552"/>
                    <a:ext cx="232" cy="48"/>
                    <a:chOff x="384" y="2784"/>
                    <a:chExt cx="384" cy="96"/>
                  </a:xfrm>
                </p:grpSpPr>
                <p:sp>
                  <p:nvSpPr>
                    <p:cNvPr id="1860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602" name="Freeform 34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85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3232" y="3552"/>
                    <a:ext cx="232" cy="48"/>
                    <a:chOff x="384" y="2784"/>
                    <a:chExt cx="384" cy="96"/>
                  </a:xfrm>
                </p:grpSpPr>
                <p:sp>
                  <p:nvSpPr>
                    <p:cNvPr id="1859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600" name="Freeform 37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86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3464" y="3552"/>
                    <a:ext cx="232" cy="48"/>
                    <a:chOff x="384" y="2784"/>
                    <a:chExt cx="384" cy="96"/>
                  </a:xfrm>
                </p:grpSpPr>
                <p:sp>
                  <p:nvSpPr>
                    <p:cNvPr id="1859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598" name="Freeform 4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8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696" y="3552"/>
                    <a:ext cx="472" cy="48"/>
                    <a:chOff x="2304" y="3552"/>
                    <a:chExt cx="472" cy="48"/>
                  </a:xfrm>
                </p:grpSpPr>
                <p:grpSp>
                  <p:nvGrpSpPr>
                    <p:cNvPr id="18591" name="Group 4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304" y="3552"/>
                      <a:ext cx="232" cy="48"/>
                      <a:chOff x="384" y="2784"/>
                      <a:chExt cx="384" cy="96"/>
                    </a:xfrm>
                  </p:grpSpPr>
                  <p:sp>
                    <p:nvSpPr>
                      <p:cNvPr id="18595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96" name="Freeform 4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92" name="Group 4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544" y="3552"/>
                      <a:ext cx="232" cy="48"/>
                      <a:chOff x="384" y="2784"/>
                      <a:chExt cx="384" cy="96"/>
                    </a:xfrm>
                  </p:grpSpPr>
                  <p:sp>
                    <p:nvSpPr>
                      <p:cNvPr id="18593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94" name="Freeform 47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18588" name="Group 48"/>
                  <p:cNvGrpSpPr>
                    <a:grpSpLocks/>
                  </p:cNvGrpSpPr>
                  <p:nvPr/>
                </p:nvGrpSpPr>
                <p:grpSpPr bwMode="auto">
                  <a:xfrm flipV="1">
                    <a:off x="4176" y="3552"/>
                    <a:ext cx="232" cy="48"/>
                    <a:chOff x="384" y="2784"/>
                    <a:chExt cx="384" cy="96"/>
                  </a:xfrm>
                </p:grpSpPr>
                <p:sp>
                  <p:nvSpPr>
                    <p:cNvPr id="1858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590" name="Freeform 5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</p:grpSp>
          </p:grpSp>
          <p:grpSp>
            <p:nvGrpSpPr>
              <p:cNvPr id="18444" name="Group 247"/>
              <p:cNvGrpSpPr>
                <a:grpSpLocks/>
              </p:cNvGrpSpPr>
              <p:nvPr/>
            </p:nvGrpSpPr>
            <p:grpSpPr bwMode="auto">
              <a:xfrm>
                <a:off x="3504" y="480"/>
                <a:ext cx="2165" cy="432"/>
                <a:chOff x="3499" y="480"/>
                <a:chExt cx="2165" cy="432"/>
              </a:xfrm>
            </p:grpSpPr>
            <p:grpSp>
              <p:nvGrpSpPr>
                <p:cNvPr id="18445" name="Group 51"/>
                <p:cNvGrpSpPr>
                  <a:grpSpLocks/>
                </p:cNvGrpSpPr>
                <p:nvPr/>
              </p:nvGrpSpPr>
              <p:grpSpPr bwMode="auto">
                <a:xfrm>
                  <a:off x="3547" y="480"/>
                  <a:ext cx="2117" cy="48"/>
                  <a:chOff x="1488" y="2736"/>
                  <a:chExt cx="2213" cy="48"/>
                </a:xfrm>
              </p:grpSpPr>
              <p:grpSp>
                <p:nvGrpSpPr>
                  <p:cNvPr id="18533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488" y="2736"/>
                    <a:ext cx="677" cy="48"/>
                    <a:chOff x="1488" y="2736"/>
                    <a:chExt cx="677" cy="48"/>
                  </a:xfrm>
                </p:grpSpPr>
                <p:grpSp>
                  <p:nvGrpSpPr>
                    <p:cNvPr id="18563" name="Group 53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488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73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74" name="Freeform 55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64" name="Group 5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663" y="2736"/>
                      <a:ext cx="170" cy="48"/>
                      <a:chOff x="384" y="2784"/>
                      <a:chExt cx="384" cy="96"/>
                    </a:xfrm>
                  </p:grpSpPr>
                  <p:sp>
                    <p:nvSpPr>
                      <p:cNvPr id="18571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72" name="Freeform 58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65" name="Group 5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827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69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70" name="Freeform 61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66" name="Group 6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996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67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68" name="Freeform 6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18534" name="Group 65"/>
                  <p:cNvGrpSpPr>
                    <a:grpSpLocks/>
                  </p:cNvGrpSpPr>
                  <p:nvPr/>
                </p:nvGrpSpPr>
                <p:grpSpPr bwMode="auto">
                  <a:xfrm flipV="1">
                    <a:off x="2165" y="2736"/>
                    <a:ext cx="170" cy="48"/>
                    <a:chOff x="384" y="2784"/>
                    <a:chExt cx="384" cy="96"/>
                  </a:xfrm>
                </p:grpSpPr>
                <p:sp>
                  <p:nvSpPr>
                    <p:cNvPr id="18561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562" name="Freeform 67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35" name="Group 68"/>
                  <p:cNvGrpSpPr>
                    <a:grpSpLocks/>
                  </p:cNvGrpSpPr>
                  <p:nvPr/>
                </p:nvGrpSpPr>
                <p:grpSpPr bwMode="auto">
                  <a:xfrm flipV="1">
                    <a:off x="2335" y="2736"/>
                    <a:ext cx="169" cy="48"/>
                    <a:chOff x="384" y="2784"/>
                    <a:chExt cx="384" cy="96"/>
                  </a:xfrm>
                </p:grpSpPr>
                <p:sp>
                  <p:nvSpPr>
                    <p:cNvPr id="18559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560" name="Freeform 7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3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504" y="2736"/>
                    <a:ext cx="345" cy="48"/>
                    <a:chOff x="2304" y="3552"/>
                    <a:chExt cx="472" cy="48"/>
                  </a:xfrm>
                </p:grpSpPr>
                <p:grpSp>
                  <p:nvGrpSpPr>
                    <p:cNvPr id="18553" name="Group 7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304" y="3552"/>
                      <a:ext cx="232" cy="48"/>
                      <a:chOff x="384" y="2784"/>
                      <a:chExt cx="384" cy="96"/>
                    </a:xfrm>
                  </p:grpSpPr>
                  <p:sp>
                    <p:nvSpPr>
                      <p:cNvPr id="18557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58" name="Freeform 7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54" name="Group 7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544" y="3552"/>
                      <a:ext cx="232" cy="48"/>
                      <a:chOff x="384" y="2784"/>
                      <a:chExt cx="384" cy="96"/>
                    </a:xfrm>
                  </p:grpSpPr>
                  <p:sp>
                    <p:nvSpPr>
                      <p:cNvPr id="18555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56" name="Freeform 77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18537" name="Group 78"/>
                  <p:cNvGrpSpPr>
                    <a:grpSpLocks/>
                  </p:cNvGrpSpPr>
                  <p:nvPr/>
                </p:nvGrpSpPr>
                <p:grpSpPr bwMode="auto">
                  <a:xfrm flipV="1">
                    <a:off x="2855" y="2736"/>
                    <a:ext cx="169" cy="48"/>
                    <a:chOff x="384" y="2784"/>
                    <a:chExt cx="384" cy="96"/>
                  </a:xfrm>
                </p:grpSpPr>
                <p:sp>
                  <p:nvSpPr>
                    <p:cNvPr id="1855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84" y="2784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8552" name="Freeform 8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576" y="2832"/>
                      <a:ext cx="192" cy="48"/>
                    </a:xfrm>
                    <a:custGeom>
                      <a:avLst/>
                      <a:gdLst>
                        <a:gd name="T0" fmla="*/ 0 w 96"/>
                        <a:gd name="T1" fmla="*/ 1 h 192"/>
                        <a:gd name="T2" fmla="*/ 768 w 96"/>
                        <a:gd name="T3" fmla="*/ 0 h 192"/>
                        <a:gd name="T4" fmla="*/ 1536 w 96"/>
                        <a:gd name="T5" fmla="*/ 1 h 19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6" h="192">
                          <a:moveTo>
                            <a:pt x="0" y="192"/>
                          </a:moveTo>
                          <a:cubicBezTo>
                            <a:pt x="16" y="96"/>
                            <a:pt x="32" y="0"/>
                            <a:pt x="48" y="0"/>
                          </a:cubicBezTo>
                          <a:cubicBezTo>
                            <a:pt x="64" y="0"/>
                            <a:pt x="88" y="168"/>
                            <a:pt x="96" y="192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1853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024" y="2736"/>
                    <a:ext cx="677" cy="48"/>
                    <a:chOff x="1488" y="2736"/>
                    <a:chExt cx="677" cy="48"/>
                  </a:xfrm>
                </p:grpSpPr>
                <p:grpSp>
                  <p:nvGrpSpPr>
                    <p:cNvPr id="18539" name="Group 8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488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49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50" name="Freeform 8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40" name="Group 8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663" y="2736"/>
                      <a:ext cx="170" cy="48"/>
                      <a:chOff x="384" y="2784"/>
                      <a:chExt cx="384" cy="96"/>
                    </a:xfrm>
                  </p:grpSpPr>
                  <p:sp>
                    <p:nvSpPr>
                      <p:cNvPr id="18547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48" name="Freeform 87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41" name="Group 8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827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45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46" name="Freeform 90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542" name="Group 91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996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43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44" name="Freeform 93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18446" name="Group 94"/>
                <p:cNvGrpSpPr>
                  <a:grpSpLocks/>
                </p:cNvGrpSpPr>
                <p:nvPr/>
              </p:nvGrpSpPr>
              <p:grpSpPr bwMode="auto">
                <a:xfrm>
                  <a:off x="3499" y="864"/>
                  <a:ext cx="2064" cy="48"/>
                  <a:chOff x="1056" y="3696"/>
                  <a:chExt cx="2064" cy="48"/>
                </a:xfrm>
              </p:grpSpPr>
              <p:grpSp>
                <p:nvGrpSpPr>
                  <p:cNvPr id="1844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056" y="3696"/>
                    <a:ext cx="1104" cy="48"/>
                    <a:chOff x="1488" y="2736"/>
                    <a:chExt cx="2213" cy="48"/>
                  </a:xfrm>
                </p:grpSpPr>
                <p:grpSp>
                  <p:nvGrpSpPr>
                    <p:cNvPr id="18491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736"/>
                      <a:ext cx="677" cy="48"/>
                      <a:chOff x="1488" y="2736"/>
                      <a:chExt cx="677" cy="48"/>
                    </a:xfrm>
                  </p:grpSpPr>
                  <p:grpSp>
                    <p:nvGrpSpPr>
                      <p:cNvPr id="18521" name="Group 97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488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31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32" name="Freeform 99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522" name="Group 100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663" y="2736"/>
                        <a:ext cx="170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29" name="Freeform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30" name="Freeform 102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523" name="Group 103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827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27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28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524" name="Group 10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996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25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26" name="Freeform 108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</p:grpSp>
                <p:grpSp>
                  <p:nvGrpSpPr>
                    <p:cNvPr id="18492" name="Group 10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165" y="2736"/>
                      <a:ext cx="170" cy="48"/>
                      <a:chOff x="384" y="2784"/>
                      <a:chExt cx="384" cy="96"/>
                    </a:xfrm>
                  </p:grpSpPr>
                  <p:sp>
                    <p:nvSpPr>
                      <p:cNvPr id="18519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20" name="Freeform 111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493" name="Group 11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335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17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18" name="Freeform 11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494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04" y="2736"/>
                      <a:ext cx="345" cy="48"/>
                      <a:chOff x="2304" y="3552"/>
                      <a:chExt cx="472" cy="48"/>
                    </a:xfrm>
                  </p:grpSpPr>
                  <p:grpSp>
                    <p:nvGrpSpPr>
                      <p:cNvPr id="18511" name="Group 11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304" y="3552"/>
                        <a:ext cx="232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15" name="Freeform 1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16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512" name="Group 11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544" y="3552"/>
                        <a:ext cx="232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13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14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</p:grpSp>
                <p:grpSp>
                  <p:nvGrpSpPr>
                    <p:cNvPr id="18495" name="Group 12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55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509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510" name="Freeform 12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496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2736"/>
                      <a:ext cx="677" cy="48"/>
                      <a:chOff x="1488" y="2736"/>
                      <a:chExt cx="677" cy="48"/>
                    </a:xfrm>
                  </p:grpSpPr>
                  <p:grpSp>
                    <p:nvGrpSpPr>
                      <p:cNvPr id="18497" name="Group 12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488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07" name="Freeform 1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08" name="Freeform 128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98" name="Group 12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663" y="2736"/>
                        <a:ext cx="170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05" name="Freeform 1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06" name="Freeform 131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99" name="Group 132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827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03" name="Freeform 1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04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500" name="Group 135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996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501" name="Freeform 1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502" name="Freeform 137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</p:grpSp>
              </p:grpSp>
              <p:grpSp>
                <p:nvGrpSpPr>
                  <p:cNvPr id="18448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2016" y="3696"/>
                    <a:ext cx="1104" cy="48"/>
                    <a:chOff x="1488" y="2736"/>
                    <a:chExt cx="2213" cy="48"/>
                  </a:xfrm>
                </p:grpSpPr>
                <p:grpSp>
                  <p:nvGrpSpPr>
                    <p:cNvPr id="18449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736"/>
                      <a:ext cx="677" cy="48"/>
                      <a:chOff x="1488" y="2736"/>
                      <a:chExt cx="677" cy="48"/>
                    </a:xfrm>
                  </p:grpSpPr>
                  <p:grpSp>
                    <p:nvGrpSpPr>
                      <p:cNvPr id="18479" name="Group 140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488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89" name="Freeform 1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90" name="Freeform 142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80" name="Group 143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663" y="2736"/>
                        <a:ext cx="170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87" name="Freeform 1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88" name="Freeform 145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81" name="Group 14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827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85" name="Freeform 1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86" name="Freeform 148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82" name="Group 14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996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83" name="Freeform 1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84" name="Freeform 151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</p:grpSp>
                <p:grpSp>
                  <p:nvGrpSpPr>
                    <p:cNvPr id="18450" name="Group 15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165" y="2736"/>
                      <a:ext cx="170" cy="48"/>
                      <a:chOff x="384" y="2784"/>
                      <a:chExt cx="384" cy="96"/>
                    </a:xfrm>
                  </p:grpSpPr>
                  <p:sp>
                    <p:nvSpPr>
                      <p:cNvPr id="18477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478" name="Freeform 15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451" name="Group 15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335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475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476" name="Freeform 157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452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04" y="2736"/>
                      <a:ext cx="345" cy="48"/>
                      <a:chOff x="2304" y="3552"/>
                      <a:chExt cx="472" cy="48"/>
                    </a:xfrm>
                  </p:grpSpPr>
                  <p:grpSp>
                    <p:nvGrpSpPr>
                      <p:cNvPr id="18469" name="Group 15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304" y="3552"/>
                        <a:ext cx="232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73" name="Freeform 1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74" name="Freeform 161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70" name="Group 162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544" y="3552"/>
                        <a:ext cx="232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71" name="Freeform 1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72" name="Freeform 164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</p:grpSp>
                <p:grpSp>
                  <p:nvGrpSpPr>
                    <p:cNvPr id="18453" name="Group 16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55" y="2736"/>
                      <a:ext cx="169" cy="48"/>
                      <a:chOff x="384" y="2784"/>
                      <a:chExt cx="384" cy="96"/>
                    </a:xfrm>
                  </p:grpSpPr>
                  <p:sp>
                    <p:nvSpPr>
                      <p:cNvPr id="18467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784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18468" name="Freeform 167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576" y="2832"/>
                        <a:ext cx="192" cy="48"/>
                      </a:xfrm>
                      <a:custGeom>
                        <a:avLst/>
                        <a:gdLst>
                          <a:gd name="T0" fmla="*/ 0 w 96"/>
                          <a:gd name="T1" fmla="*/ 1 h 192"/>
                          <a:gd name="T2" fmla="*/ 768 w 96"/>
                          <a:gd name="T3" fmla="*/ 0 h 192"/>
                          <a:gd name="T4" fmla="*/ 1536 w 96"/>
                          <a:gd name="T5" fmla="*/ 1 h 19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6" h="192">
                            <a:moveTo>
                              <a:pt x="0" y="192"/>
                            </a:moveTo>
                            <a:cubicBezTo>
                              <a:pt x="16" y="96"/>
                              <a:pt x="32" y="0"/>
                              <a:pt x="48" y="0"/>
                            </a:cubicBezTo>
                            <a:cubicBezTo>
                              <a:pt x="64" y="0"/>
                              <a:pt x="88" y="168"/>
                              <a:pt x="96" y="192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18454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2736"/>
                      <a:ext cx="677" cy="48"/>
                      <a:chOff x="1488" y="2736"/>
                      <a:chExt cx="677" cy="48"/>
                    </a:xfrm>
                  </p:grpSpPr>
                  <p:grpSp>
                    <p:nvGrpSpPr>
                      <p:cNvPr id="18455" name="Group 16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488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65" name="Freeform 1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66" name="Freeform 171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56" name="Group 172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663" y="2736"/>
                        <a:ext cx="170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63" name="Freeform 1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64" name="Freeform 174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57" name="Group 175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827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61" name="Freeform 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62" name="Freeform 177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  <p:grpSp>
                    <p:nvGrpSpPr>
                      <p:cNvPr id="18458" name="Group 178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996" y="2736"/>
                        <a:ext cx="169" cy="48"/>
                        <a:chOff x="384" y="2784"/>
                        <a:chExt cx="384" cy="96"/>
                      </a:xfrm>
                    </p:grpSpPr>
                    <p:sp>
                      <p:nvSpPr>
                        <p:cNvPr id="18459" name="Freeform 1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784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  <p:sp>
                      <p:nvSpPr>
                        <p:cNvPr id="18460" name="Freeform 180"/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576" y="2832"/>
                          <a:ext cx="192" cy="48"/>
                        </a:xfrm>
                        <a:custGeom>
                          <a:avLst/>
                          <a:gdLst>
                            <a:gd name="T0" fmla="*/ 0 w 96"/>
                            <a:gd name="T1" fmla="*/ 1 h 192"/>
                            <a:gd name="T2" fmla="*/ 768 w 96"/>
                            <a:gd name="T3" fmla="*/ 0 h 192"/>
                            <a:gd name="T4" fmla="*/ 1536 w 96"/>
                            <a:gd name="T5" fmla="*/ 1 h 19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96" h="192">
                              <a:moveTo>
                                <a:pt x="0" y="192"/>
                              </a:moveTo>
                              <a:cubicBezTo>
                                <a:pt x="16" y="96"/>
                                <a:pt x="32" y="0"/>
                                <a:pt x="48" y="0"/>
                              </a:cubicBezTo>
                              <a:cubicBezTo>
                                <a:pt x="64" y="0"/>
                                <a:pt x="88" y="168"/>
                                <a:pt x="96" y="192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18441" name="Freeform 182"/>
            <p:cNvSpPr>
              <a:spLocks/>
            </p:cNvSpPr>
            <p:nvPr/>
          </p:nvSpPr>
          <p:spPr bwMode="auto">
            <a:xfrm>
              <a:off x="192" y="1008"/>
              <a:ext cx="2551" cy="480"/>
            </a:xfrm>
            <a:custGeom>
              <a:avLst/>
              <a:gdLst>
                <a:gd name="T0" fmla="*/ 0 w 2551"/>
                <a:gd name="T1" fmla="*/ 1508 h 256"/>
                <a:gd name="T2" fmla="*/ 110 w 2551"/>
                <a:gd name="T3" fmla="*/ 1273 h 256"/>
                <a:gd name="T4" fmla="*/ 247 w 2551"/>
                <a:gd name="T5" fmla="*/ 1839 h 256"/>
                <a:gd name="T6" fmla="*/ 357 w 2551"/>
                <a:gd name="T7" fmla="*/ 1273 h 256"/>
                <a:gd name="T8" fmla="*/ 430 w 2551"/>
                <a:gd name="T9" fmla="*/ 1161 h 256"/>
                <a:gd name="T10" fmla="*/ 503 w 2551"/>
                <a:gd name="T11" fmla="*/ 1161 h 256"/>
                <a:gd name="T12" fmla="*/ 521 w 2551"/>
                <a:gd name="T13" fmla="*/ 1620 h 256"/>
                <a:gd name="T14" fmla="*/ 585 w 2551"/>
                <a:gd name="T15" fmla="*/ 1952 h 256"/>
                <a:gd name="T16" fmla="*/ 631 w 2551"/>
                <a:gd name="T17" fmla="*/ 2064 h 256"/>
                <a:gd name="T18" fmla="*/ 677 w 2551"/>
                <a:gd name="T19" fmla="*/ 2411 h 256"/>
                <a:gd name="T20" fmla="*/ 731 w 2551"/>
                <a:gd name="T21" fmla="*/ 1839 h 256"/>
                <a:gd name="T22" fmla="*/ 887 w 2551"/>
                <a:gd name="T23" fmla="*/ 1273 h 256"/>
                <a:gd name="T24" fmla="*/ 914 w 2551"/>
                <a:gd name="T25" fmla="*/ 1048 h 256"/>
                <a:gd name="T26" fmla="*/ 923 w 2551"/>
                <a:gd name="T27" fmla="*/ 1386 h 256"/>
                <a:gd name="T28" fmla="*/ 960 w 2551"/>
                <a:gd name="T29" fmla="*/ 1048 h 256"/>
                <a:gd name="T30" fmla="*/ 978 w 2551"/>
                <a:gd name="T31" fmla="*/ 1508 h 256"/>
                <a:gd name="T32" fmla="*/ 1070 w 2551"/>
                <a:gd name="T33" fmla="*/ 1161 h 256"/>
                <a:gd name="T34" fmla="*/ 1106 w 2551"/>
                <a:gd name="T35" fmla="*/ 2064 h 256"/>
                <a:gd name="T36" fmla="*/ 1125 w 2551"/>
                <a:gd name="T37" fmla="*/ 2524 h 256"/>
                <a:gd name="T38" fmla="*/ 1253 w 2551"/>
                <a:gd name="T39" fmla="*/ 1161 h 256"/>
                <a:gd name="T40" fmla="*/ 1390 w 2551"/>
                <a:gd name="T41" fmla="*/ 3090 h 256"/>
                <a:gd name="T42" fmla="*/ 1408 w 2551"/>
                <a:gd name="T43" fmla="*/ 2856 h 256"/>
                <a:gd name="T44" fmla="*/ 1426 w 2551"/>
                <a:gd name="T45" fmla="*/ 2411 h 256"/>
                <a:gd name="T46" fmla="*/ 1554 w 2551"/>
                <a:gd name="T47" fmla="*/ 1733 h 256"/>
                <a:gd name="T48" fmla="*/ 1600 w 2551"/>
                <a:gd name="T49" fmla="*/ 1952 h 256"/>
                <a:gd name="T50" fmla="*/ 1646 w 2551"/>
                <a:gd name="T51" fmla="*/ 1508 h 256"/>
                <a:gd name="T52" fmla="*/ 1728 w 2551"/>
                <a:gd name="T53" fmla="*/ 594 h 256"/>
                <a:gd name="T54" fmla="*/ 1774 w 2551"/>
                <a:gd name="T55" fmla="*/ 2299 h 256"/>
                <a:gd name="T56" fmla="*/ 1819 w 2551"/>
                <a:gd name="T57" fmla="*/ 1952 h 256"/>
                <a:gd name="T58" fmla="*/ 1838 w 2551"/>
                <a:gd name="T59" fmla="*/ 2299 h 256"/>
                <a:gd name="T60" fmla="*/ 1893 w 2551"/>
                <a:gd name="T61" fmla="*/ 1952 h 256"/>
                <a:gd name="T62" fmla="*/ 1993 w 2551"/>
                <a:gd name="T63" fmla="*/ 1273 h 256"/>
                <a:gd name="T64" fmla="*/ 2112 w 2551"/>
                <a:gd name="T65" fmla="*/ 1048 h 256"/>
                <a:gd name="T66" fmla="*/ 2139 w 2551"/>
                <a:gd name="T67" fmla="*/ 718 h 256"/>
                <a:gd name="T68" fmla="*/ 2158 w 2551"/>
                <a:gd name="T69" fmla="*/ 369 h 256"/>
                <a:gd name="T70" fmla="*/ 2213 w 2551"/>
                <a:gd name="T71" fmla="*/ 3090 h 256"/>
                <a:gd name="T72" fmla="*/ 2258 w 2551"/>
                <a:gd name="T73" fmla="*/ 2968 h 256"/>
                <a:gd name="T74" fmla="*/ 2350 w 2551"/>
                <a:gd name="T75" fmla="*/ 1273 h 256"/>
                <a:gd name="T76" fmla="*/ 2386 w 2551"/>
                <a:gd name="T77" fmla="*/ 1508 h 256"/>
                <a:gd name="T78" fmla="*/ 2405 w 2551"/>
                <a:gd name="T79" fmla="*/ 2631 h 256"/>
                <a:gd name="T80" fmla="*/ 2432 w 2551"/>
                <a:gd name="T81" fmla="*/ 2177 h 256"/>
                <a:gd name="T82" fmla="*/ 2459 w 2551"/>
                <a:gd name="T83" fmla="*/ 1273 h 256"/>
                <a:gd name="T84" fmla="*/ 2469 w 2551"/>
                <a:gd name="T85" fmla="*/ 1839 h 256"/>
                <a:gd name="T86" fmla="*/ 2551 w 2551"/>
                <a:gd name="T87" fmla="*/ 1620 h 2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51" h="256">
                  <a:moveTo>
                    <a:pt x="0" y="122"/>
                  </a:moveTo>
                  <a:cubicBezTo>
                    <a:pt x="36" y="85"/>
                    <a:pt x="65" y="74"/>
                    <a:pt x="110" y="103"/>
                  </a:cubicBezTo>
                  <a:cubicBezTo>
                    <a:pt x="145" y="175"/>
                    <a:pt x="159" y="158"/>
                    <a:pt x="247" y="149"/>
                  </a:cubicBezTo>
                  <a:cubicBezTo>
                    <a:pt x="282" y="126"/>
                    <a:pt x="316" y="113"/>
                    <a:pt x="357" y="103"/>
                  </a:cubicBezTo>
                  <a:cubicBezTo>
                    <a:pt x="391" y="80"/>
                    <a:pt x="397" y="63"/>
                    <a:pt x="430" y="94"/>
                  </a:cubicBezTo>
                  <a:cubicBezTo>
                    <a:pt x="452" y="162"/>
                    <a:pt x="417" y="85"/>
                    <a:pt x="503" y="94"/>
                  </a:cubicBezTo>
                  <a:cubicBezTo>
                    <a:pt x="517" y="95"/>
                    <a:pt x="515" y="119"/>
                    <a:pt x="521" y="131"/>
                  </a:cubicBezTo>
                  <a:cubicBezTo>
                    <a:pt x="654" y="109"/>
                    <a:pt x="528" y="111"/>
                    <a:pt x="585" y="158"/>
                  </a:cubicBezTo>
                  <a:cubicBezTo>
                    <a:pt x="597" y="168"/>
                    <a:pt x="616" y="164"/>
                    <a:pt x="631" y="167"/>
                  </a:cubicBezTo>
                  <a:cubicBezTo>
                    <a:pt x="646" y="176"/>
                    <a:pt x="659" y="193"/>
                    <a:pt x="677" y="195"/>
                  </a:cubicBezTo>
                  <a:cubicBezTo>
                    <a:pt x="716" y="199"/>
                    <a:pt x="711" y="165"/>
                    <a:pt x="731" y="149"/>
                  </a:cubicBezTo>
                  <a:cubicBezTo>
                    <a:pt x="774" y="116"/>
                    <a:pt x="835" y="118"/>
                    <a:pt x="887" y="103"/>
                  </a:cubicBezTo>
                  <a:cubicBezTo>
                    <a:pt x="896" y="97"/>
                    <a:pt x="904" y="82"/>
                    <a:pt x="914" y="85"/>
                  </a:cubicBezTo>
                  <a:cubicBezTo>
                    <a:pt x="923" y="87"/>
                    <a:pt x="914" y="112"/>
                    <a:pt x="923" y="112"/>
                  </a:cubicBezTo>
                  <a:cubicBezTo>
                    <a:pt x="938" y="112"/>
                    <a:pt x="948" y="94"/>
                    <a:pt x="960" y="85"/>
                  </a:cubicBezTo>
                  <a:cubicBezTo>
                    <a:pt x="966" y="97"/>
                    <a:pt x="965" y="117"/>
                    <a:pt x="978" y="122"/>
                  </a:cubicBezTo>
                  <a:cubicBezTo>
                    <a:pt x="1002" y="131"/>
                    <a:pt x="1049" y="104"/>
                    <a:pt x="1070" y="94"/>
                  </a:cubicBezTo>
                  <a:cubicBezTo>
                    <a:pt x="1082" y="118"/>
                    <a:pt x="1094" y="143"/>
                    <a:pt x="1106" y="167"/>
                  </a:cubicBezTo>
                  <a:cubicBezTo>
                    <a:pt x="1112" y="179"/>
                    <a:pt x="1125" y="204"/>
                    <a:pt x="1125" y="204"/>
                  </a:cubicBezTo>
                  <a:cubicBezTo>
                    <a:pt x="1189" y="172"/>
                    <a:pt x="1193" y="123"/>
                    <a:pt x="1253" y="94"/>
                  </a:cubicBezTo>
                  <a:cubicBezTo>
                    <a:pt x="1380" y="173"/>
                    <a:pt x="1177" y="39"/>
                    <a:pt x="1390" y="250"/>
                  </a:cubicBezTo>
                  <a:cubicBezTo>
                    <a:pt x="1396" y="256"/>
                    <a:pt x="1403" y="238"/>
                    <a:pt x="1408" y="231"/>
                  </a:cubicBezTo>
                  <a:cubicBezTo>
                    <a:pt x="1415" y="220"/>
                    <a:pt x="1417" y="204"/>
                    <a:pt x="1426" y="195"/>
                  </a:cubicBezTo>
                  <a:cubicBezTo>
                    <a:pt x="1459" y="162"/>
                    <a:pt x="1511" y="157"/>
                    <a:pt x="1554" y="140"/>
                  </a:cubicBezTo>
                  <a:cubicBezTo>
                    <a:pt x="1610" y="87"/>
                    <a:pt x="1522" y="158"/>
                    <a:pt x="1600" y="158"/>
                  </a:cubicBezTo>
                  <a:cubicBezTo>
                    <a:pt x="1619" y="158"/>
                    <a:pt x="1631" y="135"/>
                    <a:pt x="1646" y="122"/>
                  </a:cubicBezTo>
                  <a:cubicBezTo>
                    <a:pt x="1673" y="98"/>
                    <a:pt x="1703" y="74"/>
                    <a:pt x="1728" y="48"/>
                  </a:cubicBezTo>
                  <a:cubicBezTo>
                    <a:pt x="1764" y="86"/>
                    <a:pt x="1759" y="138"/>
                    <a:pt x="1774" y="186"/>
                  </a:cubicBezTo>
                  <a:cubicBezTo>
                    <a:pt x="1849" y="107"/>
                    <a:pt x="1779" y="0"/>
                    <a:pt x="1819" y="158"/>
                  </a:cubicBezTo>
                  <a:cubicBezTo>
                    <a:pt x="1822" y="169"/>
                    <a:pt x="1832" y="177"/>
                    <a:pt x="1838" y="186"/>
                  </a:cubicBezTo>
                  <a:cubicBezTo>
                    <a:pt x="1872" y="150"/>
                    <a:pt x="1855" y="103"/>
                    <a:pt x="1893" y="158"/>
                  </a:cubicBezTo>
                  <a:cubicBezTo>
                    <a:pt x="1927" y="132"/>
                    <a:pt x="1959" y="127"/>
                    <a:pt x="1993" y="103"/>
                  </a:cubicBezTo>
                  <a:cubicBezTo>
                    <a:pt x="2042" y="137"/>
                    <a:pt x="2059" y="111"/>
                    <a:pt x="2112" y="85"/>
                  </a:cubicBezTo>
                  <a:cubicBezTo>
                    <a:pt x="2121" y="76"/>
                    <a:pt x="2131" y="68"/>
                    <a:pt x="2139" y="58"/>
                  </a:cubicBezTo>
                  <a:cubicBezTo>
                    <a:pt x="2146" y="49"/>
                    <a:pt x="2153" y="20"/>
                    <a:pt x="2158" y="30"/>
                  </a:cubicBezTo>
                  <a:cubicBezTo>
                    <a:pt x="2177" y="64"/>
                    <a:pt x="2203" y="202"/>
                    <a:pt x="2213" y="250"/>
                  </a:cubicBezTo>
                  <a:cubicBezTo>
                    <a:pt x="2228" y="247"/>
                    <a:pt x="2245" y="248"/>
                    <a:pt x="2258" y="240"/>
                  </a:cubicBezTo>
                  <a:cubicBezTo>
                    <a:pt x="2285" y="225"/>
                    <a:pt x="2329" y="134"/>
                    <a:pt x="2350" y="103"/>
                  </a:cubicBezTo>
                  <a:cubicBezTo>
                    <a:pt x="2362" y="109"/>
                    <a:pt x="2380" y="110"/>
                    <a:pt x="2386" y="122"/>
                  </a:cubicBezTo>
                  <a:cubicBezTo>
                    <a:pt x="2400" y="150"/>
                    <a:pt x="2385" y="189"/>
                    <a:pt x="2405" y="213"/>
                  </a:cubicBezTo>
                  <a:cubicBezTo>
                    <a:pt x="2415" y="225"/>
                    <a:pt x="2425" y="189"/>
                    <a:pt x="2432" y="176"/>
                  </a:cubicBezTo>
                  <a:cubicBezTo>
                    <a:pt x="2442" y="157"/>
                    <a:pt x="2452" y="125"/>
                    <a:pt x="2459" y="103"/>
                  </a:cubicBezTo>
                  <a:cubicBezTo>
                    <a:pt x="2462" y="118"/>
                    <a:pt x="2459" y="137"/>
                    <a:pt x="2469" y="149"/>
                  </a:cubicBezTo>
                  <a:cubicBezTo>
                    <a:pt x="2523" y="214"/>
                    <a:pt x="2551" y="42"/>
                    <a:pt x="2551" y="131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8442" name="Object 270"/>
            <p:cNvGraphicFramePr>
              <a:graphicFrameLocks noChangeAspect="1"/>
            </p:cNvGraphicFramePr>
            <p:nvPr/>
          </p:nvGraphicFramePr>
          <p:xfrm>
            <a:off x="2832" y="1008"/>
            <a:ext cx="826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4" imgW="418918" imgH="253890" progId="Equation.3">
                    <p:embed/>
                  </p:oleObj>
                </mc:Choice>
                <mc:Fallback>
                  <p:oleObj name="Equation" r:id="rId4" imgW="418918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008"/>
                          <a:ext cx="826" cy="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35" name="Object 274" descr="Pink tissue paper"/>
          <p:cNvGraphicFramePr>
            <a:graphicFrameLocks noChangeAspect="1"/>
          </p:cNvGraphicFramePr>
          <p:nvPr/>
        </p:nvGraphicFramePr>
        <p:xfrm>
          <a:off x="1981201" y="241300"/>
          <a:ext cx="83597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2578100" imgH="419100" progId="Equation.3">
                  <p:embed/>
                </p:oleObj>
              </mc:Choice>
              <mc:Fallback>
                <p:oleObj name="Equation" r:id="rId6" imgW="2578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41300"/>
                        <a:ext cx="8359775" cy="1358900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80"/>
          <p:cNvGraphicFramePr>
            <a:graphicFrameLocks noChangeAspect="1"/>
          </p:cNvGraphicFramePr>
          <p:nvPr/>
        </p:nvGraphicFramePr>
        <p:xfrm>
          <a:off x="4114800" y="4333876"/>
          <a:ext cx="38735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9" imgW="1180588" imgH="583947" progId="Equation.3">
                  <p:embed/>
                </p:oleObj>
              </mc:Choice>
              <mc:Fallback>
                <p:oleObj name="Equation" r:id="rId9" imgW="1180588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33876"/>
                        <a:ext cx="3873500" cy="19145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7" name="Group 838"/>
          <p:cNvGrpSpPr>
            <a:grpSpLocks/>
          </p:cNvGrpSpPr>
          <p:nvPr/>
        </p:nvGrpSpPr>
        <p:grpSpPr bwMode="auto">
          <a:xfrm>
            <a:off x="1600200" y="3048000"/>
            <a:ext cx="8991600" cy="914400"/>
            <a:chOff x="336" y="1248"/>
            <a:chExt cx="5424" cy="576"/>
          </a:xfrm>
        </p:grpSpPr>
        <p:sp>
          <p:nvSpPr>
            <p:cNvPr id="18438" name="Rectangle 839"/>
            <p:cNvSpPr>
              <a:spLocks noChangeArrowheads="1"/>
            </p:cNvSpPr>
            <p:nvPr/>
          </p:nvSpPr>
          <p:spPr bwMode="auto">
            <a:xfrm>
              <a:off x="336" y="1248"/>
              <a:ext cx="542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39" name="Text Box 840"/>
            <p:cNvSpPr txBox="1">
              <a:spLocks noChangeArrowheads="1"/>
            </p:cNvSpPr>
            <p:nvPr/>
          </p:nvSpPr>
          <p:spPr bwMode="auto">
            <a:xfrm>
              <a:off x="1248" y="1266"/>
              <a:ext cx="35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he-IL" sz="4000" i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resonant Bragg scattering</a:t>
              </a:r>
              <a:endParaRPr lang="en-US" altLang="he-IL" sz="40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0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152400"/>
            <a:ext cx="4781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3" name="Group 26"/>
          <p:cNvGrpSpPr>
            <a:grpSpLocks/>
          </p:cNvGrpSpPr>
          <p:nvPr/>
        </p:nvGrpSpPr>
        <p:grpSpPr bwMode="auto">
          <a:xfrm>
            <a:off x="1828800" y="501650"/>
            <a:ext cx="3276600" cy="2089150"/>
            <a:chOff x="192" y="316"/>
            <a:chExt cx="2064" cy="1316"/>
          </a:xfrm>
        </p:grpSpPr>
        <p:sp>
          <p:nvSpPr>
            <p:cNvPr id="20501" name="Text Box 16"/>
            <p:cNvSpPr txBox="1">
              <a:spLocks noChangeArrowheads="1"/>
            </p:cNvSpPr>
            <p:nvPr/>
          </p:nvSpPr>
          <p:spPr bwMode="auto">
            <a:xfrm>
              <a:off x="1872" y="1056"/>
              <a:ext cx="3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40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0502" name="Line 15"/>
            <p:cNvSpPr>
              <a:spLocks noChangeShapeType="1"/>
            </p:cNvSpPr>
            <p:nvPr/>
          </p:nvSpPr>
          <p:spPr bwMode="auto">
            <a:xfrm>
              <a:off x="192" y="163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20503" name="Object 17"/>
            <p:cNvGraphicFramePr>
              <a:graphicFrameLocks noChangeAspect="1"/>
            </p:cNvGraphicFramePr>
            <p:nvPr/>
          </p:nvGraphicFramePr>
          <p:xfrm>
            <a:off x="768" y="1008"/>
            <a:ext cx="551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8" name="משוואה" r:id="rId4" imgW="215806" imgH="228501" progId="Equation.3">
                    <p:embed/>
                  </p:oleObj>
                </mc:Choice>
                <mc:Fallback>
                  <p:oleObj name="משוואה" r:id="rId4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008"/>
                          <a:ext cx="551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4" name="Text Box 20"/>
            <p:cNvSpPr txBox="1">
              <a:spLocks noChangeArrowheads="1"/>
            </p:cNvSpPr>
            <p:nvPr/>
          </p:nvSpPr>
          <p:spPr bwMode="auto">
            <a:xfrm>
              <a:off x="240" y="316"/>
              <a:ext cx="134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flux density</a:t>
              </a:r>
            </a:p>
          </p:txBody>
        </p:sp>
      </p:grpSp>
      <p:grpSp>
        <p:nvGrpSpPr>
          <p:cNvPr id="20484" name="Group 31"/>
          <p:cNvGrpSpPr>
            <a:grpSpLocks/>
          </p:cNvGrpSpPr>
          <p:nvPr/>
        </p:nvGrpSpPr>
        <p:grpSpPr bwMode="auto">
          <a:xfrm>
            <a:off x="1524000" y="3654425"/>
            <a:ext cx="8458200" cy="1905000"/>
            <a:chOff x="0" y="2400"/>
            <a:chExt cx="5328" cy="1200"/>
          </a:xfrm>
        </p:grpSpPr>
        <p:grpSp>
          <p:nvGrpSpPr>
            <p:cNvPr id="20489" name="Group 24"/>
            <p:cNvGrpSpPr>
              <a:grpSpLocks/>
            </p:cNvGrpSpPr>
            <p:nvPr/>
          </p:nvGrpSpPr>
          <p:grpSpPr bwMode="auto">
            <a:xfrm>
              <a:off x="0" y="2438"/>
              <a:ext cx="5328" cy="1162"/>
              <a:chOff x="0" y="3158"/>
              <a:chExt cx="5328" cy="1162"/>
            </a:xfrm>
          </p:grpSpPr>
          <p:grpSp>
            <p:nvGrpSpPr>
              <p:cNvPr id="20492" name="Group 9"/>
              <p:cNvGrpSpPr>
                <a:grpSpLocks/>
              </p:cNvGrpSpPr>
              <p:nvPr/>
            </p:nvGrpSpPr>
            <p:grpSpPr bwMode="auto">
              <a:xfrm>
                <a:off x="0" y="3168"/>
                <a:ext cx="5328" cy="1152"/>
                <a:chOff x="48" y="1440"/>
                <a:chExt cx="5328" cy="1152"/>
              </a:xfrm>
            </p:grpSpPr>
            <p:grpSp>
              <p:nvGrpSpPr>
                <p:cNvPr id="20497" name="Group 7"/>
                <p:cNvGrpSpPr>
                  <a:grpSpLocks/>
                </p:cNvGrpSpPr>
                <p:nvPr/>
              </p:nvGrpSpPr>
              <p:grpSpPr bwMode="auto">
                <a:xfrm>
                  <a:off x="243" y="1440"/>
                  <a:ext cx="5133" cy="872"/>
                  <a:chOff x="243" y="1440"/>
                  <a:chExt cx="5133" cy="872"/>
                </a:xfrm>
              </p:grpSpPr>
              <p:pic>
                <p:nvPicPr>
                  <p:cNvPr id="2049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" y="1440"/>
                    <a:ext cx="5133" cy="8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50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776"/>
                    <a:ext cx="192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0498" name="Rectangle 8"/>
                <p:cNvSpPr>
                  <a:spLocks noChangeArrowheads="1"/>
                </p:cNvSpPr>
                <p:nvPr/>
              </p:nvSpPr>
              <p:spPr bwMode="auto">
                <a:xfrm>
                  <a:off x="48" y="2016"/>
                  <a:ext cx="864" cy="5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493" name="Rectangle 13"/>
              <p:cNvSpPr>
                <a:spLocks noChangeArrowheads="1"/>
              </p:cNvSpPr>
              <p:nvPr/>
            </p:nvSpPr>
            <p:spPr bwMode="auto">
              <a:xfrm>
                <a:off x="3600" y="3552"/>
                <a:ext cx="432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0494" name="Object 14"/>
              <p:cNvGraphicFramePr>
                <a:graphicFrameLocks noChangeAspect="1"/>
              </p:cNvGraphicFramePr>
              <p:nvPr/>
            </p:nvGraphicFramePr>
            <p:xfrm>
              <a:off x="3546" y="3456"/>
              <a:ext cx="551" cy="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9" name="משוואה" r:id="rId7" imgW="215806" imgH="228501" progId="Equation.3">
                      <p:embed/>
                    </p:oleObj>
                  </mc:Choice>
                  <mc:Fallback>
                    <p:oleObj name="משוואה" r:id="rId7" imgW="215806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6" y="3456"/>
                            <a:ext cx="551" cy="5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5" name="Object 18"/>
              <p:cNvGraphicFramePr>
                <a:graphicFrameLocks noChangeAspect="1"/>
              </p:cNvGraphicFramePr>
              <p:nvPr/>
            </p:nvGraphicFramePr>
            <p:xfrm>
              <a:off x="4656" y="3158"/>
              <a:ext cx="672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0" name="משוואה" r:id="rId9" imgW="368140" imgH="215806" progId="Equation.3">
                      <p:embed/>
                    </p:oleObj>
                  </mc:Choice>
                  <mc:Fallback>
                    <p:oleObj name="משוואה" r:id="rId9" imgW="368140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3158"/>
                            <a:ext cx="672" cy="3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496" name="Line 19"/>
              <p:cNvSpPr>
                <a:spLocks noChangeShapeType="1"/>
              </p:cNvSpPr>
              <p:nvPr/>
            </p:nvSpPr>
            <p:spPr bwMode="auto">
              <a:xfrm>
                <a:off x="4224" y="3552"/>
                <a:ext cx="10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20490" name="Rectangle 28"/>
            <p:cNvSpPr>
              <a:spLocks noChangeArrowheads="1"/>
            </p:cNvSpPr>
            <p:nvPr/>
          </p:nvSpPr>
          <p:spPr bwMode="auto">
            <a:xfrm>
              <a:off x="4416" y="2400"/>
              <a:ext cx="28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491" name="Object 29"/>
            <p:cNvGraphicFramePr>
              <a:graphicFrameLocks noChangeAspect="1"/>
            </p:cNvGraphicFramePr>
            <p:nvPr/>
          </p:nvGraphicFramePr>
          <p:xfrm>
            <a:off x="4415" y="2400"/>
            <a:ext cx="34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משוואה" r:id="rId11" imgW="139579" imgH="177646" progId="Equation.3">
                    <p:embed/>
                  </p:oleObj>
                </mc:Choice>
                <mc:Fallback>
                  <p:oleObj name="משוואה" r:id="rId11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5" y="2400"/>
                          <a:ext cx="34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5" name="Text Box 32"/>
          <p:cNvSpPr txBox="1">
            <a:spLocks noChangeArrowheads="1"/>
          </p:cNvSpPr>
          <p:nvPr/>
        </p:nvSpPr>
        <p:spPr bwMode="auto">
          <a:xfrm>
            <a:off x="5867400" y="3124201"/>
            <a:ext cx="31242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SCS</a:t>
            </a:r>
            <a:r>
              <a:rPr lang="en-US" altLang="he-IL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20486" name="Object 34"/>
          <p:cNvGraphicFramePr>
            <a:graphicFrameLocks noChangeAspect="1"/>
          </p:cNvGraphicFramePr>
          <p:nvPr/>
        </p:nvGraphicFramePr>
        <p:xfrm>
          <a:off x="2593976" y="5246688"/>
          <a:ext cx="654367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משוואה" r:id="rId13" imgW="1701800" imgH="419100" progId="Equation.3">
                  <p:embed/>
                </p:oleObj>
              </mc:Choice>
              <mc:Fallback>
                <p:oleObj name="משוואה" r:id="rId13" imgW="1701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5246688"/>
                        <a:ext cx="654367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35"/>
          <p:cNvGraphicFramePr>
            <a:graphicFrameLocks noChangeAspect="1"/>
          </p:cNvGraphicFramePr>
          <p:nvPr/>
        </p:nvGraphicFramePr>
        <p:xfrm>
          <a:off x="2286000" y="4724400"/>
          <a:ext cx="1752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משוואה" r:id="rId15" imgW="342603" imgH="215713" progId="Equation.3">
                  <p:embed/>
                </p:oleObj>
              </mc:Choice>
              <mc:Fallback>
                <p:oleObj name="משוואה" r:id="rId15" imgW="342603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24400"/>
                        <a:ext cx="1752600" cy="990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37"/>
          <p:cNvGraphicFramePr>
            <a:graphicFrameLocks noChangeAspect="1"/>
          </p:cNvGraphicFramePr>
          <p:nvPr/>
        </p:nvGraphicFramePr>
        <p:xfrm>
          <a:off x="3916363" y="4735514"/>
          <a:ext cx="7747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משוואה" r:id="rId17" imgW="241195" imgH="304668" progId="Equation.3">
                  <p:embed/>
                </p:oleObj>
              </mc:Choice>
              <mc:Fallback>
                <p:oleObj name="משוואה" r:id="rId17" imgW="241195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4735514"/>
                        <a:ext cx="774700" cy="9794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9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1430337" y="2209801"/>
          <a:ext cx="9305926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משוואה" r:id="rId3" imgW="2794000" imgH="431800" progId="Equation.3">
                  <p:embed/>
                </p:oleObj>
              </mc:Choice>
              <mc:Fallback>
                <p:oleObj name="משוואה" r:id="rId3" imgW="279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7" y="2209801"/>
                        <a:ext cx="9305926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4419600" y="1066801"/>
            <a:ext cx="31242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SCS</a:t>
            </a:r>
            <a:r>
              <a:rPr lang="en-US" altLang="he-IL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380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128</Words>
  <Application>Microsoft Office PowerPoint</Application>
  <PresentationFormat>Widescreen</PresentationFormat>
  <Paragraphs>50</Paragraphs>
  <Slides>45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Times New Roman</vt:lpstr>
      <vt:lpstr>Office Theme</vt:lpstr>
      <vt:lpstr>משוואה</vt:lpstr>
      <vt:lpstr>Equation</vt:lpstr>
      <vt:lpstr>Microsoft Equation 3.0</vt:lpstr>
      <vt:lpstr>Lecture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Freilikher</dc:creator>
  <cp:lastModifiedBy>Valentin Freilikher</cp:lastModifiedBy>
  <cp:revision>8</cp:revision>
  <dcterms:created xsi:type="dcterms:W3CDTF">2017-07-13T09:29:45Z</dcterms:created>
  <dcterms:modified xsi:type="dcterms:W3CDTF">2017-07-13T10:22:03Z</dcterms:modified>
</cp:coreProperties>
</file>